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65" r:id="rId2"/>
    <p:sldId id="256" r:id="rId3"/>
    <p:sldId id="257" r:id="rId4"/>
    <p:sldId id="258" r:id="rId5"/>
    <p:sldId id="259" r:id="rId6"/>
    <p:sldId id="262" r:id="rId7"/>
    <p:sldId id="263" r:id="rId8"/>
    <p:sldId id="270" r:id="rId9"/>
    <p:sldId id="273" r:id="rId10"/>
    <p:sldId id="271" r:id="rId11"/>
    <p:sldId id="272" r:id="rId12"/>
    <p:sldId id="274" r:id="rId13"/>
    <p:sldId id="276" r:id="rId14"/>
    <p:sldId id="275" r:id="rId15"/>
    <p:sldId id="277" r:id="rId16"/>
    <p:sldId id="278" r:id="rId17"/>
    <p:sldId id="264" r:id="rId18"/>
    <p:sldId id="266" r:id="rId19"/>
    <p:sldId id="267" r:id="rId20"/>
    <p:sldId id="268" r:id="rId21"/>
    <p:sldId id="280" r:id="rId22"/>
    <p:sldId id="299" r:id="rId23"/>
    <p:sldId id="300" r:id="rId24"/>
    <p:sldId id="301" r:id="rId25"/>
    <p:sldId id="302" r:id="rId26"/>
    <p:sldId id="303" r:id="rId27"/>
    <p:sldId id="282" r:id="rId28"/>
    <p:sldId id="313" r:id="rId29"/>
    <p:sldId id="289" r:id="rId30"/>
    <p:sldId id="305" r:id="rId31"/>
    <p:sldId id="306" r:id="rId32"/>
    <p:sldId id="307" r:id="rId33"/>
    <p:sldId id="314" r:id="rId34"/>
    <p:sldId id="288" r:id="rId35"/>
    <p:sldId id="308" r:id="rId36"/>
    <p:sldId id="309" r:id="rId37"/>
    <p:sldId id="310" r:id="rId38"/>
    <p:sldId id="311" r:id="rId39"/>
    <p:sldId id="312" r:id="rId4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B90D7D37-6023-4421-A328-3B1DEB81C058}">
          <p14:sldIdLst>
            <p14:sldId id="265"/>
            <p14:sldId id="256"/>
            <p14:sldId id="257"/>
            <p14:sldId id="258"/>
            <p14:sldId id="259"/>
            <p14:sldId id="262"/>
            <p14:sldId id="263"/>
            <p14:sldId id="270"/>
            <p14:sldId id="273"/>
            <p14:sldId id="271"/>
            <p14:sldId id="272"/>
            <p14:sldId id="274"/>
            <p14:sldId id="276"/>
            <p14:sldId id="275"/>
            <p14:sldId id="277"/>
            <p14:sldId id="278"/>
            <p14:sldId id="264"/>
            <p14:sldId id="266"/>
            <p14:sldId id="267"/>
            <p14:sldId id="268"/>
            <p14:sldId id="280"/>
            <p14:sldId id="299"/>
            <p14:sldId id="300"/>
            <p14:sldId id="301"/>
            <p14:sldId id="302"/>
            <p14:sldId id="303"/>
            <p14:sldId id="282"/>
            <p14:sldId id="313"/>
          </p14:sldIdLst>
        </p14:section>
        <p14:section name="Seção sem Título" id="{0E052477-FEC4-44CE-B9A0-3074882185F6}">
          <p14:sldIdLst>
            <p14:sldId id="289"/>
            <p14:sldId id="305"/>
            <p14:sldId id="306"/>
            <p14:sldId id="307"/>
            <p14:sldId id="314"/>
            <p14:sldId id="288"/>
            <p14:sldId id="308"/>
            <p14:sldId id="309"/>
            <p14:sldId id="310"/>
            <p14:sldId id="311"/>
            <p14:sldId id="3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2424"/>
    <a:srgbClr val="DDB247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3FEB8E-1BF2-4FC0-90E1-8BBBBC76E9F4}" v="416" dt="2023-10-31T03:22:49.6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189" autoAdjust="0"/>
  </p:normalViewPr>
  <p:slideViewPr>
    <p:cSldViewPr snapToGrid="0">
      <p:cViewPr varScale="1">
        <p:scale>
          <a:sx n="111" d="100"/>
          <a:sy n="111" d="100"/>
        </p:scale>
        <p:origin x="75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68BC06-3AAE-4D1D-83AC-317D48176CDA}" type="datetimeFigureOut">
              <a:rPr lang="pt-BR" smtClean="0"/>
              <a:t>08/12/2023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043C9-9980-483B-8423-7F02FF4179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4846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7592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8829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2585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5299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8820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8054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0073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2863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55743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96972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400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97608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11519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16179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38950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62612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08751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43712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5407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01967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03475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3350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02271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51772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00971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93611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27713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7185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5720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8267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2112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9624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6708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7611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77D611-646E-4F5E-4A2A-4B704D21C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FFA594-33D7-6F3B-70C1-D8C40F11C8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62F1F4-271C-2133-4599-6A9D6E1CF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08/12/2023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556EA5C-9BD5-BF87-C76A-C44E6632D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FB3ABA-426D-1EE1-7A82-B6A217191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090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4AE457-4DD8-11C8-759D-72AFFF614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FCB0488-BFB9-0BE2-82AD-771A990368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D7BDE0-47E7-52AF-5552-84CE6B116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08/12/2023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2DF9FF6-799C-7EF5-60FB-4B9F53C21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209D254-F303-D865-BC98-D3BFD34B6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9735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CD622FE8-1894-6D32-EF6E-29839640AC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9411" y="126327"/>
            <a:ext cx="5701528" cy="6478737"/>
          </a:xfrm>
          <a:custGeom>
            <a:avLst/>
            <a:gdLst>
              <a:gd name="connsiteX0" fmla="*/ 472156 w 5701528"/>
              <a:gd name="connsiteY0" fmla="*/ 1779706 h 6478737"/>
              <a:gd name="connsiteX1" fmla="*/ 845860 w 5701528"/>
              <a:gd name="connsiteY1" fmla="*/ 2015072 h 6478737"/>
              <a:gd name="connsiteX2" fmla="*/ 2901777 w 5701528"/>
              <a:gd name="connsiteY2" fmla="*/ 5814494 h 6478737"/>
              <a:gd name="connsiteX3" fmla="*/ 2720162 w 5701528"/>
              <a:gd name="connsiteY3" fmla="*/ 6424425 h 6478737"/>
              <a:gd name="connsiteX4" fmla="*/ 2110231 w 5701528"/>
              <a:gd name="connsiteY4" fmla="*/ 6242810 h 6478737"/>
              <a:gd name="connsiteX5" fmla="*/ 54314 w 5701528"/>
              <a:gd name="connsiteY5" fmla="*/ 2443388 h 6478737"/>
              <a:gd name="connsiteX6" fmla="*/ 235929 w 5701528"/>
              <a:gd name="connsiteY6" fmla="*/ 1833457 h 6478737"/>
              <a:gd name="connsiteX7" fmla="*/ 406811 w 5701528"/>
              <a:gd name="connsiteY7" fmla="*/ 1781199 h 6478737"/>
              <a:gd name="connsiteX8" fmla="*/ 472156 w 5701528"/>
              <a:gd name="connsiteY8" fmla="*/ 1779706 h 6478737"/>
              <a:gd name="connsiteX9" fmla="*/ 2696239 w 5701528"/>
              <a:gd name="connsiteY9" fmla="*/ 1264912 h 6478737"/>
              <a:gd name="connsiteX10" fmla="*/ 3069942 w 5701528"/>
              <a:gd name="connsiteY10" fmla="*/ 1500278 h 6478737"/>
              <a:gd name="connsiteX11" fmla="*/ 5125859 w 5701528"/>
              <a:gd name="connsiteY11" fmla="*/ 5299700 h 6478737"/>
              <a:gd name="connsiteX12" fmla="*/ 4944244 w 5701528"/>
              <a:gd name="connsiteY12" fmla="*/ 5909631 h 6478737"/>
              <a:gd name="connsiteX13" fmla="*/ 4334313 w 5701528"/>
              <a:gd name="connsiteY13" fmla="*/ 5728016 h 6478737"/>
              <a:gd name="connsiteX14" fmla="*/ 2278396 w 5701528"/>
              <a:gd name="connsiteY14" fmla="*/ 1928594 h 6478737"/>
              <a:gd name="connsiteX15" fmla="*/ 2460011 w 5701528"/>
              <a:gd name="connsiteY15" fmla="*/ 1318663 h 6478737"/>
              <a:gd name="connsiteX16" fmla="*/ 2630894 w 5701528"/>
              <a:gd name="connsiteY16" fmla="*/ 1266404 h 6478737"/>
              <a:gd name="connsiteX17" fmla="*/ 2696239 w 5701528"/>
              <a:gd name="connsiteY17" fmla="*/ 1264912 h 6478737"/>
              <a:gd name="connsiteX18" fmla="*/ 847098 w 5701528"/>
              <a:gd name="connsiteY18" fmla="*/ 230257 h 6478737"/>
              <a:gd name="connsiteX19" fmla="*/ 1220802 w 5701528"/>
              <a:gd name="connsiteY19" fmla="*/ 465623 h 6478737"/>
              <a:gd name="connsiteX20" fmla="*/ 3276719 w 5701528"/>
              <a:gd name="connsiteY20" fmla="*/ 4265045 h 6478737"/>
              <a:gd name="connsiteX21" fmla="*/ 3095104 w 5701528"/>
              <a:gd name="connsiteY21" fmla="*/ 4874976 h 6478737"/>
              <a:gd name="connsiteX22" fmla="*/ 2485173 w 5701528"/>
              <a:gd name="connsiteY22" fmla="*/ 4693361 h 6478737"/>
              <a:gd name="connsiteX23" fmla="*/ 429256 w 5701528"/>
              <a:gd name="connsiteY23" fmla="*/ 893939 h 6478737"/>
              <a:gd name="connsiteX24" fmla="*/ 610871 w 5701528"/>
              <a:gd name="connsiteY24" fmla="*/ 284008 h 6478737"/>
              <a:gd name="connsiteX25" fmla="*/ 781754 w 5701528"/>
              <a:gd name="connsiteY25" fmla="*/ 231750 h 6478737"/>
              <a:gd name="connsiteX26" fmla="*/ 847098 w 5701528"/>
              <a:gd name="connsiteY26" fmla="*/ 230257 h 6478737"/>
              <a:gd name="connsiteX27" fmla="*/ 3217594 w 5701528"/>
              <a:gd name="connsiteY27" fmla="*/ 563 h 6478737"/>
              <a:gd name="connsiteX28" fmla="*/ 3591298 w 5701528"/>
              <a:gd name="connsiteY28" fmla="*/ 235929 h 6478737"/>
              <a:gd name="connsiteX29" fmla="*/ 5647215 w 5701528"/>
              <a:gd name="connsiteY29" fmla="*/ 4035351 h 6478737"/>
              <a:gd name="connsiteX30" fmla="*/ 5465600 w 5701528"/>
              <a:gd name="connsiteY30" fmla="*/ 4645282 h 6478737"/>
              <a:gd name="connsiteX31" fmla="*/ 4855669 w 5701528"/>
              <a:gd name="connsiteY31" fmla="*/ 4463667 h 6478737"/>
              <a:gd name="connsiteX32" fmla="*/ 2799752 w 5701528"/>
              <a:gd name="connsiteY32" fmla="*/ 664245 h 6478737"/>
              <a:gd name="connsiteX33" fmla="*/ 2981367 w 5701528"/>
              <a:gd name="connsiteY33" fmla="*/ 54314 h 6478737"/>
              <a:gd name="connsiteX34" fmla="*/ 3152249 w 5701528"/>
              <a:gd name="connsiteY34" fmla="*/ 2056 h 6478737"/>
              <a:gd name="connsiteX35" fmla="*/ 3217594 w 5701528"/>
              <a:gd name="connsiteY35" fmla="*/ 563 h 647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701528" h="6478737">
                <a:moveTo>
                  <a:pt x="472156" y="1779706"/>
                </a:moveTo>
                <a:cubicBezTo>
                  <a:pt x="623956" y="1787303"/>
                  <a:pt x="768242" y="1871629"/>
                  <a:pt x="845860" y="2015072"/>
                </a:cubicBezTo>
                <a:lnTo>
                  <a:pt x="2901777" y="5814494"/>
                </a:lnTo>
                <a:cubicBezTo>
                  <a:pt x="3020053" y="6033073"/>
                  <a:pt x="2938742" y="6306149"/>
                  <a:pt x="2720162" y="6424425"/>
                </a:cubicBezTo>
                <a:cubicBezTo>
                  <a:pt x="2501583" y="6542700"/>
                  <a:pt x="2228507" y="6461389"/>
                  <a:pt x="2110231" y="6242810"/>
                </a:cubicBezTo>
                <a:lnTo>
                  <a:pt x="54314" y="2443388"/>
                </a:lnTo>
                <a:cubicBezTo>
                  <a:pt x="-63962" y="2224809"/>
                  <a:pt x="17350" y="1951733"/>
                  <a:pt x="235929" y="1833457"/>
                </a:cubicBezTo>
                <a:cubicBezTo>
                  <a:pt x="290574" y="1803888"/>
                  <a:pt x="348625" y="1786793"/>
                  <a:pt x="406811" y="1781199"/>
                </a:cubicBezTo>
                <a:cubicBezTo>
                  <a:pt x="428631" y="1779101"/>
                  <a:pt x="450471" y="1778621"/>
                  <a:pt x="472156" y="1779706"/>
                </a:cubicBezTo>
                <a:close/>
                <a:moveTo>
                  <a:pt x="2696239" y="1264912"/>
                </a:moveTo>
                <a:cubicBezTo>
                  <a:pt x="2848039" y="1272509"/>
                  <a:pt x="2992324" y="1356836"/>
                  <a:pt x="3069942" y="1500278"/>
                </a:cubicBezTo>
                <a:lnTo>
                  <a:pt x="5125859" y="5299700"/>
                </a:lnTo>
                <a:cubicBezTo>
                  <a:pt x="5244135" y="5518279"/>
                  <a:pt x="5162824" y="5791355"/>
                  <a:pt x="4944244" y="5909631"/>
                </a:cubicBezTo>
                <a:cubicBezTo>
                  <a:pt x="4725664" y="6027907"/>
                  <a:pt x="4452590" y="5946595"/>
                  <a:pt x="4334313" y="5728016"/>
                </a:cubicBezTo>
                <a:lnTo>
                  <a:pt x="2278396" y="1928594"/>
                </a:lnTo>
                <a:cubicBezTo>
                  <a:pt x="2160120" y="1710015"/>
                  <a:pt x="2241432" y="1436939"/>
                  <a:pt x="2460011" y="1318663"/>
                </a:cubicBezTo>
                <a:cubicBezTo>
                  <a:pt x="2514656" y="1289094"/>
                  <a:pt x="2572707" y="1271999"/>
                  <a:pt x="2630894" y="1266404"/>
                </a:cubicBezTo>
                <a:cubicBezTo>
                  <a:pt x="2652714" y="1264307"/>
                  <a:pt x="2674553" y="1263826"/>
                  <a:pt x="2696239" y="1264912"/>
                </a:cubicBezTo>
                <a:close/>
                <a:moveTo>
                  <a:pt x="847098" y="230257"/>
                </a:moveTo>
                <a:cubicBezTo>
                  <a:pt x="998898" y="237854"/>
                  <a:pt x="1143184" y="322181"/>
                  <a:pt x="1220802" y="465623"/>
                </a:cubicBezTo>
                <a:lnTo>
                  <a:pt x="3276719" y="4265045"/>
                </a:lnTo>
                <a:cubicBezTo>
                  <a:pt x="3394995" y="4483624"/>
                  <a:pt x="3313683" y="4756700"/>
                  <a:pt x="3095104" y="4874976"/>
                </a:cubicBezTo>
                <a:cubicBezTo>
                  <a:pt x="2876525" y="4993252"/>
                  <a:pt x="2603449" y="4911940"/>
                  <a:pt x="2485173" y="4693361"/>
                </a:cubicBezTo>
                <a:lnTo>
                  <a:pt x="429256" y="893939"/>
                </a:lnTo>
                <a:cubicBezTo>
                  <a:pt x="310980" y="675359"/>
                  <a:pt x="392292" y="402284"/>
                  <a:pt x="610871" y="284008"/>
                </a:cubicBezTo>
                <a:cubicBezTo>
                  <a:pt x="665516" y="254439"/>
                  <a:pt x="723567" y="237344"/>
                  <a:pt x="781754" y="231750"/>
                </a:cubicBezTo>
                <a:cubicBezTo>
                  <a:pt x="803573" y="229652"/>
                  <a:pt x="825412" y="229171"/>
                  <a:pt x="847098" y="230257"/>
                </a:cubicBezTo>
                <a:close/>
                <a:moveTo>
                  <a:pt x="3217594" y="563"/>
                </a:moveTo>
                <a:cubicBezTo>
                  <a:pt x="3369394" y="8160"/>
                  <a:pt x="3513680" y="92487"/>
                  <a:pt x="3591298" y="235929"/>
                </a:cubicBezTo>
                <a:lnTo>
                  <a:pt x="5647215" y="4035351"/>
                </a:lnTo>
                <a:cubicBezTo>
                  <a:pt x="5765491" y="4253930"/>
                  <a:pt x="5684179" y="4527006"/>
                  <a:pt x="5465600" y="4645282"/>
                </a:cubicBezTo>
                <a:cubicBezTo>
                  <a:pt x="5247021" y="4763558"/>
                  <a:pt x="4973945" y="4682246"/>
                  <a:pt x="4855669" y="4463667"/>
                </a:cubicBezTo>
                <a:lnTo>
                  <a:pt x="2799752" y="664245"/>
                </a:lnTo>
                <a:cubicBezTo>
                  <a:pt x="2681476" y="445666"/>
                  <a:pt x="2762788" y="172590"/>
                  <a:pt x="2981367" y="54314"/>
                </a:cubicBezTo>
                <a:cubicBezTo>
                  <a:pt x="3036012" y="24745"/>
                  <a:pt x="3094063" y="7650"/>
                  <a:pt x="3152249" y="2056"/>
                </a:cubicBezTo>
                <a:cubicBezTo>
                  <a:pt x="3174069" y="-42"/>
                  <a:pt x="3195908" y="-523"/>
                  <a:pt x="3217594" y="56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5200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AA057-5BC9-59D9-B125-5B596962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CD5D71-EA1D-88F4-C0D3-778C9E0C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619FB12-8DDE-60A4-DCFA-2C3CCAB7B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08/12/2023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550E39-6CAB-4C3A-B734-9AACE9B32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62D5B2-50BD-4DA9-B55E-9E9CEFF2B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9190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F288F3-5C28-2346-742B-CB841826D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410CE53-EB2F-D395-86CE-EA5983394E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4722BC9-EF18-6646-1402-50D03AD73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08/12/2023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9F9087-23AC-164D-B6DA-3821111F5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647D55-EF95-A3D4-C345-C6596D6B9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6990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2C0B4E-3FD6-5D3F-29B2-B9EA6D6E9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7F2027-F30B-7186-1526-1CE7DD3266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99D752F-BA02-DD06-F899-C1BDD0893E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FC63E86-9755-AAF2-3443-E56462F2B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08/12/2023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08DA02C-B23E-8CA5-E9D7-F2CFF5327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7C0C838-C376-B431-7123-8D96A484D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23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B69642-26FB-0409-593B-A85570979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8FE158-D770-BD87-69C2-E0BE62359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C886415-4133-E154-118A-E4A9CAA91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6B93411-86F7-0C58-7391-258D797EE8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BBBA866-5D1F-C4E4-DE00-2C67F9D532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8C3A4E3-23CD-FD13-0CC6-1561EC282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08/12/2023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3AD6096-059F-22E5-FE84-5AC90B6D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458A7F2-1B3F-CAB5-391D-94AF3984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1060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DB995E-BBAE-4E24-CC17-1E545A280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B529907-2978-20B1-964B-0534DBF08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08/12/2023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875EB0A-C874-FD7F-4CB0-5491CCAED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B2A5F16-7384-5110-D6BA-BC24B46A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6965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BF1354F-DF99-23C5-AD89-72110DB22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08/12/2023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BA65297-4A5B-CD31-1B4B-CBEE5B13A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19A6BE1-E4AF-0743-782F-07E5DC62F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1831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04CE5-EF01-1E54-8275-20C56E863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71417D-01C5-B0DA-465B-18BD5EDE1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7347A35-B3C9-509A-2EA0-9F26FFCAC9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22D244C-40FC-DFD4-0C9E-D70D84BBD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08/12/2023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6F2D6D-B126-F06E-AFD2-AAF79F8BC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804E544-D50A-6DEC-F96D-418155809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2085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F22F68-1562-AEAA-EDF7-0EA8FB19C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39B2E81-43E2-9708-A337-0B602F6FCA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DC1F546-C702-AE3D-051E-71726F572E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CB6A6F-A127-2E91-450A-714024590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08/12/2023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B84A5D4-0C03-F757-4B68-1D87AE34B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9213872-7E71-7507-3FA3-9A38F74F2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3227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A83EC7C-6199-CCF7-C390-C8F936F88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C4AD543-B8F9-BFBB-06C4-554095FCB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B3EE95-BDE4-68C9-ACB3-7CEA1C621E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AC5CB-9CED-4F11-9857-50275E9372C3}" type="datetimeFigureOut">
              <a:rPr lang="pt-BR" smtClean="0"/>
              <a:t>08/12/2023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F9BFBA-1C58-1A6B-CF9E-7A11F423DB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CA2FAA-2B3C-F76A-59D1-3FFD79996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7351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0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.pn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.pn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.pn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.pn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4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exels-cottonbro-5537827 (2160p)">
            <a:hlinkClick r:id="" action="ppaction://media"/>
            <a:extLst>
              <a:ext uri="{FF2B5EF4-FFF2-40B4-BE49-F238E27FC236}">
                <a16:creationId xmlns:a16="http://schemas.microsoft.com/office/drawing/2014/main" id="{8EB437A1-2324-DF07-D0C7-351B20DFE8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3709662-D9EB-7F98-7995-20F5B71829A1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5E2424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62AA3D49-52EF-F87F-9B0B-D3DF8E6D2E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808" y="2471857"/>
            <a:ext cx="3752381" cy="1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8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28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846667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40723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Segmento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DE97D600-6ED4-57CD-03D6-39E722DC2C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6451"/>
          <a:stretch/>
        </p:blipFill>
        <p:spPr>
          <a:xfrm>
            <a:off x="846667" y="2760029"/>
            <a:ext cx="301160" cy="352266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4CAD85AD-A069-472A-1106-FB9DECD9C030}"/>
              </a:ext>
            </a:extLst>
          </p:cNvPr>
          <p:cNvSpPr txBox="1"/>
          <p:nvPr/>
        </p:nvSpPr>
        <p:spPr>
          <a:xfrm>
            <a:off x="1194618" y="2739927"/>
            <a:ext cx="3084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Maturação de vinho no Brasil 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C13E7E3C-74EC-11FD-0FBF-F5C21E1BB242}"/>
              </a:ext>
            </a:extLst>
          </p:cNvPr>
          <p:cNvSpPr txBox="1"/>
          <p:nvPr/>
        </p:nvSpPr>
        <p:spPr>
          <a:xfrm>
            <a:off x="-3233971" y="361160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Evolução na qualidade do vinho</a:t>
            </a:r>
          </a:p>
        </p:txBody>
      </p:sp>
      <p:pic>
        <p:nvPicPr>
          <p:cNvPr id="29" name="Gráfico 28">
            <a:extLst>
              <a:ext uri="{FF2B5EF4-FFF2-40B4-BE49-F238E27FC236}">
                <a16:creationId xmlns:a16="http://schemas.microsoft.com/office/drawing/2014/main" id="{7899E0BC-B850-81CC-2B87-5E871FBE58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3400"/>
          <a:stretch/>
        </p:blipFill>
        <p:spPr>
          <a:xfrm>
            <a:off x="-3581922" y="3721270"/>
            <a:ext cx="301160" cy="28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3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846667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40723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Segmento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DE97D600-6ED4-57CD-03D6-39E722DC2C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6451"/>
          <a:stretch/>
        </p:blipFill>
        <p:spPr>
          <a:xfrm>
            <a:off x="846667" y="2760029"/>
            <a:ext cx="301160" cy="352266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4CAD85AD-A069-472A-1106-FB9DECD9C030}"/>
              </a:ext>
            </a:extLst>
          </p:cNvPr>
          <p:cNvSpPr txBox="1"/>
          <p:nvPr/>
        </p:nvSpPr>
        <p:spPr>
          <a:xfrm>
            <a:off x="1194618" y="2739927"/>
            <a:ext cx="3084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Maturação de vinho no Brasil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7FA65E8-86FA-B767-57D3-CFDD25E9C5E1}"/>
              </a:ext>
            </a:extLst>
          </p:cNvPr>
          <p:cNvSpPr txBox="1"/>
          <p:nvPr/>
        </p:nvSpPr>
        <p:spPr>
          <a:xfrm>
            <a:off x="1194618" y="361160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Evolução na qualidade do vinho</a:t>
            </a:r>
          </a:p>
        </p:txBody>
      </p:sp>
      <p:pic>
        <p:nvPicPr>
          <p:cNvPr id="24" name="Gráfico 23">
            <a:extLst>
              <a:ext uri="{FF2B5EF4-FFF2-40B4-BE49-F238E27FC236}">
                <a16:creationId xmlns:a16="http://schemas.microsoft.com/office/drawing/2014/main" id="{C21C367B-6160-392F-F487-B602AF6182F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3400"/>
          <a:stretch/>
        </p:blipFill>
        <p:spPr>
          <a:xfrm>
            <a:off x="846667" y="3721270"/>
            <a:ext cx="301160" cy="288360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A6A93DE1-D6AF-6797-A590-A18B49CE417E}"/>
              </a:ext>
            </a:extLst>
          </p:cNvPr>
          <p:cNvSpPr txBox="1"/>
          <p:nvPr/>
        </p:nvSpPr>
        <p:spPr>
          <a:xfrm>
            <a:off x="-3077525" y="452808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Monitoramento de temperatura e umidade</a:t>
            </a:r>
          </a:p>
        </p:txBody>
      </p:sp>
      <p:pic>
        <p:nvPicPr>
          <p:cNvPr id="28" name="Gráfico 27">
            <a:extLst>
              <a:ext uri="{FF2B5EF4-FFF2-40B4-BE49-F238E27FC236}">
                <a16:creationId xmlns:a16="http://schemas.microsoft.com/office/drawing/2014/main" id="{F63F4EE2-C886-FCFA-2C0B-DC65FCD7F38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1644"/>
          <a:stretch/>
        </p:blipFill>
        <p:spPr>
          <a:xfrm>
            <a:off x="-3429116" y="4700159"/>
            <a:ext cx="301160" cy="33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7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846667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40723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Segmento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DE97D600-6ED4-57CD-03D6-39E722DC2C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6451"/>
          <a:stretch/>
        </p:blipFill>
        <p:spPr>
          <a:xfrm>
            <a:off x="846667" y="2760029"/>
            <a:ext cx="301160" cy="352266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4CAD85AD-A069-472A-1106-FB9DECD9C030}"/>
              </a:ext>
            </a:extLst>
          </p:cNvPr>
          <p:cNvSpPr txBox="1"/>
          <p:nvPr/>
        </p:nvSpPr>
        <p:spPr>
          <a:xfrm>
            <a:off x="1194618" y="2739927"/>
            <a:ext cx="3084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Maturação de vinho no Brasil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7FA65E8-86FA-B767-57D3-CFDD25E9C5E1}"/>
              </a:ext>
            </a:extLst>
          </p:cNvPr>
          <p:cNvSpPr txBox="1"/>
          <p:nvPr/>
        </p:nvSpPr>
        <p:spPr>
          <a:xfrm>
            <a:off x="1194618" y="361160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Evolução na qualidade do vinho</a:t>
            </a:r>
          </a:p>
        </p:txBody>
      </p:sp>
      <p:pic>
        <p:nvPicPr>
          <p:cNvPr id="24" name="Gráfico 23">
            <a:extLst>
              <a:ext uri="{FF2B5EF4-FFF2-40B4-BE49-F238E27FC236}">
                <a16:creationId xmlns:a16="http://schemas.microsoft.com/office/drawing/2014/main" id="{C21C367B-6160-392F-F487-B602AF6182F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3400"/>
          <a:stretch/>
        </p:blipFill>
        <p:spPr>
          <a:xfrm>
            <a:off x="846667" y="3721270"/>
            <a:ext cx="301160" cy="28836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4F5FB38-65EA-1E5A-B4C7-EA55F53C66DA}"/>
              </a:ext>
            </a:extLst>
          </p:cNvPr>
          <p:cNvSpPr txBox="1"/>
          <p:nvPr/>
        </p:nvSpPr>
        <p:spPr>
          <a:xfrm>
            <a:off x="1194618" y="452808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Monitoramento de temperatura e umidade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51D07DB5-B6FA-4E72-0FFA-DFBB82D5990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1644"/>
          <a:stretch/>
        </p:blipFill>
        <p:spPr>
          <a:xfrm>
            <a:off x="843027" y="4700159"/>
            <a:ext cx="301160" cy="332615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1CEEA855-992F-5AA2-58F5-555B2CEB3002}"/>
              </a:ext>
            </a:extLst>
          </p:cNvPr>
          <p:cNvCxnSpPr>
            <a:cxnSpLocks/>
          </p:cNvCxnSpPr>
          <p:nvPr/>
        </p:nvCxnSpPr>
        <p:spPr>
          <a:xfrm flipH="1">
            <a:off x="12447512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51A6CE7-6DCE-1657-AAE6-15DBBD818416}"/>
              </a:ext>
            </a:extLst>
          </p:cNvPr>
          <p:cNvSpPr txBox="1"/>
          <p:nvPr/>
        </p:nvSpPr>
        <p:spPr>
          <a:xfrm>
            <a:off x="12341568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174444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7276630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170686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Problema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4744191-7389-7FAC-6813-BD67BA2E5610}"/>
              </a:ext>
            </a:extLst>
          </p:cNvPr>
          <p:cNvSpPr txBox="1"/>
          <p:nvPr/>
        </p:nvSpPr>
        <p:spPr>
          <a:xfrm>
            <a:off x="12872740" y="273992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Aumento de risco de fungos devido à alta umidade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9D1A922C-3EF1-12F7-C6D2-001896F320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5102"/>
          <a:stretch/>
        </p:blipFill>
        <p:spPr>
          <a:xfrm>
            <a:off x="12492221" y="2835845"/>
            <a:ext cx="383704" cy="40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02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7276630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170686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Problema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B1DFD81-A29B-885F-B1A8-3C64AC3DCB3B}"/>
              </a:ext>
            </a:extLst>
          </p:cNvPr>
          <p:cNvSpPr txBox="1"/>
          <p:nvPr/>
        </p:nvSpPr>
        <p:spPr>
          <a:xfrm>
            <a:off x="8958029" y="273992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Aumento de risco de fungos devido à alta umidade</a:t>
            </a: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6FA1A6AA-9B69-7298-3FC7-539F7C5348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5102"/>
          <a:stretch/>
        </p:blipFill>
        <p:spPr>
          <a:xfrm>
            <a:off x="8577510" y="2835845"/>
            <a:ext cx="383704" cy="407199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C2B96B2D-252D-F3BB-4FD4-B8779AD8E704}"/>
              </a:ext>
            </a:extLst>
          </p:cNvPr>
          <p:cNvSpPr txBox="1"/>
          <p:nvPr/>
        </p:nvSpPr>
        <p:spPr>
          <a:xfrm>
            <a:off x="12748444" y="361160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Evaporação de vinho por aumento da temperatura</a:t>
            </a: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B2674E22-6F47-D807-893B-632F1796CC7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2000"/>
          <a:stretch/>
        </p:blipFill>
        <p:spPr>
          <a:xfrm>
            <a:off x="12341568" y="3726722"/>
            <a:ext cx="491991" cy="47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77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7276630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170686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Problema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B509905-44C5-9B13-1072-B2217012276F}"/>
              </a:ext>
            </a:extLst>
          </p:cNvPr>
          <p:cNvSpPr txBox="1"/>
          <p:nvPr/>
        </p:nvSpPr>
        <p:spPr>
          <a:xfrm>
            <a:off x="8958029" y="273992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Aumento de risco de fungos devido à alta umidade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831FC6D-9CC0-A58A-493A-926896834029}"/>
              </a:ext>
            </a:extLst>
          </p:cNvPr>
          <p:cNvSpPr txBox="1"/>
          <p:nvPr/>
        </p:nvSpPr>
        <p:spPr>
          <a:xfrm>
            <a:off x="8925461" y="361160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Evaporação de vinho por aumento da temperatura</a:t>
            </a:r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55B121F9-0D8B-1748-EFC5-5A2BB45690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2000"/>
          <a:stretch/>
        </p:blipFill>
        <p:spPr>
          <a:xfrm>
            <a:off x="8518585" y="3726722"/>
            <a:ext cx="491991" cy="479691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6F7B8FF8-A233-5783-A89F-E2262CDCE74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15102"/>
          <a:stretch/>
        </p:blipFill>
        <p:spPr>
          <a:xfrm>
            <a:off x="8577510" y="2835845"/>
            <a:ext cx="383704" cy="407199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7063741B-94D2-129C-0221-341BC136C6E3}"/>
              </a:ext>
            </a:extLst>
          </p:cNvPr>
          <p:cNvSpPr txBox="1"/>
          <p:nvPr/>
        </p:nvSpPr>
        <p:spPr>
          <a:xfrm>
            <a:off x="12900606" y="452808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Perdas de 2% a 8% por barrica</a:t>
            </a:r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id="{E3FBE6B9-B9C5-9B71-4D14-F0B296B43D0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4695"/>
          <a:stretch/>
        </p:blipFill>
        <p:spPr>
          <a:xfrm>
            <a:off x="12464356" y="4636026"/>
            <a:ext cx="403682" cy="43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33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7276630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170686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Problema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B509905-44C5-9B13-1072-B2217012276F}"/>
              </a:ext>
            </a:extLst>
          </p:cNvPr>
          <p:cNvSpPr txBox="1"/>
          <p:nvPr/>
        </p:nvSpPr>
        <p:spPr>
          <a:xfrm>
            <a:off x="8958029" y="273992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Aumento de risco de fungos devido à alta umidade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831FC6D-9CC0-A58A-493A-926896834029}"/>
              </a:ext>
            </a:extLst>
          </p:cNvPr>
          <p:cNvSpPr txBox="1"/>
          <p:nvPr/>
        </p:nvSpPr>
        <p:spPr>
          <a:xfrm>
            <a:off x="8925461" y="361160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Evaporação de vinho por aumento da temperatura</a:t>
            </a:r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55B121F9-0D8B-1748-EFC5-5A2BB45690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2000"/>
          <a:stretch/>
        </p:blipFill>
        <p:spPr>
          <a:xfrm>
            <a:off x="8518585" y="3726722"/>
            <a:ext cx="491991" cy="479691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6F7B8FF8-A233-5783-A89F-E2262CDCE74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15102"/>
          <a:stretch/>
        </p:blipFill>
        <p:spPr>
          <a:xfrm>
            <a:off x="8577510" y="2835845"/>
            <a:ext cx="383704" cy="40719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EFBD586-EFB5-8147-0F9A-63A4C63C894E}"/>
              </a:ext>
            </a:extLst>
          </p:cNvPr>
          <p:cNvSpPr txBox="1"/>
          <p:nvPr/>
        </p:nvSpPr>
        <p:spPr>
          <a:xfrm>
            <a:off x="8925461" y="452808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Perdas de 2% a 8% por barrica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D1FE2D55-3784-2C2E-44B6-833BE34B8E0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4695"/>
          <a:stretch/>
        </p:blipFill>
        <p:spPr>
          <a:xfrm>
            <a:off x="8489211" y="4636026"/>
            <a:ext cx="403682" cy="430451"/>
          </a:xfrm>
          <a:prstGeom prst="rect">
            <a:avLst/>
          </a:prstGeom>
        </p:spPr>
      </p:pic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13BD34D4-DA5D-A010-69BF-0310C29B4885}"/>
              </a:ext>
            </a:extLst>
          </p:cNvPr>
          <p:cNvCxnSpPr>
            <a:cxnSpLocks/>
          </p:cNvCxnSpPr>
          <p:nvPr/>
        </p:nvCxnSpPr>
        <p:spPr>
          <a:xfrm flipV="1">
            <a:off x="846667" y="7043685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26081D6-EA44-77FB-F753-59DE59D56956}"/>
              </a:ext>
            </a:extLst>
          </p:cNvPr>
          <p:cNvSpPr txBox="1"/>
          <p:nvPr/>
        </p:nvSpPr>
        <p:spPr>
          <a:xfrm>
            <a:off x="996236" y="7016006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Diagrama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99035F0-1730-4F70-5912-76B394E3EB91}"/>
              </a:ext>
            </a:extLst>
          </p:cNvPr>
          <p:cNvSpPr txBox="1"/>
          <p:nvPr/>
        </p:nvSpPr>
        <p:spPr>
          <a:xfrm>
            <a:off x="996236" y="7231220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Solução</a:t>
            </a:r>
          </a:p>
        </p:txBody>
      </p:sp>
    </p:spTree>
    <p:extLst>
      <p:ext uri="{BB962C8B-B14F-4D97-AF65-F5344CB8AC3E}">
        <p14:creationId xmlns:p14="http://schemas.microsoft.com/office/powerpoint/2010/main" val="665493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-27679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Diagrama</a:t>
            </a:r>
          </a:p>
        </p:txBody>
      </p:sp>
      <p:pic>
        <p:nvPicPr>
          <p:cNvPr id="30" name="Imagem 29" descr="Diagrama&#10;&#10;Descrição gerada automaticamente">
            <a:extLst>
              <a:ext uri="{FF2B5EF4-FFF2-40B4-BE49-F238E27FC236}">
                <a16:creationId xmlns:a16="http://schemas.microsoft.com/office/drawing/2014/main" id="{02AF14CC-39F3-10B7-D506-2E26260064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93" t="39026" r="3750" b="7640"/>
          <a:stretch/>
        </p:blipFill>
        <p:spPr>
          <a:xfrm>
            <a:off x="5629276" y="2239640"/>
            <a:ext cx="6115050" cy="36576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Solução</a:t>
            </a:r>
          </a:p>
        </p:txBody>
      </p:sp>
      <p:pic>
        <p:nvPicPr>
          <p:cNvPr id="32" name="Imagem 31" descr="Diagrama&#10;&#10;Descrição gerada automaticamente">
            <a:extLst>
              <a:ext uri="{FF2B5EF4-FFF2-40B4-BE49-F238E27FC236}">
                <a16:creationId xmlns:a16="http://schemas.microsoft.com/office/drawing/2014/main" id="{489A3CA2-5E8C-B30E-A0FC-4C78A14717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6" t="32917" r="53906" b="40000"/>
          <a:stretch/>
        </p:blipFill>
        <p:spPr>
          <a:xfrm>
            <a:off x="2876550" y="1820540"/>
            <a:ext cx="2752718" cy="1857376"/>
          </a:xfrm>
          <a:prstGeom prst="rect">
            <a:avLst/>
          </a:prstGeom>
        </p:spPr>
      </p:pic>
      <p:pic>
        <p:nvPicPr>
          <p:cNvPr id="34" name="Imagem 33" descr="Diagrama&#10;&#10;Descrição gerada automaticamente">
            <a:extLst>
              <a:ext uri="{FF2B5EF4-FFF2-40B4-BE49-F238E27FC236}">
                <a16:creationId xmlns:a16="http://schemas.microsoft.com/office/drawing/2014/main" id="{8222737B-90C6-AF14-4CBF-D234046AFD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39028" r="76484" b="16667"/>
          <a:stretch/>
        </p:blipFill>
        <p:spPr>
          <a:xfrm>
            <a:off x="466724" y="2239639"/>
            <a:ext cx="2409818" cy="3038475"/>
          </a:xfrm>
          <a:prstGeom prst="rect">
            <a:avLst/>
          </a:prstGeom>
        </p:spPr>
      </p:pic>
      <p:sp>
        <p:nvSpPr>
          <p:cNvPr id="45" name="Lágrima 44">
            <a:extLst>
              <a:ext uri="{FF2B5EF4-FFF2-40B4-BE49-F238E27FC236}">
                <a16:creationId xmlns:a16="http://schemas.microsoft.com/office/drawing/2014/main" id="{E44A0A05-8DAA-8AA4-A2E7-A2C5BB0A9B48}"/>
              </a:ext>
            </a:extLst>
          </p:cNvPr>
          <p:cNvSpPr/>
          <p:nvPr/>
        </p:nvSpPr>
        <p:spPr>
          <a:xfrm rot="8104589">
            <a:off x="3295650" y="4029075"/>
            <a:ext cx="1924050" cy="1924050"/>
          </a:xfrm>
          <a:prstGeom prst="teardrop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AD701E5-6734-BCA2-B389-F56524F972E2}"/>
              </a:ext>
            </a:extLst>
          </p:cNvPr>
          <p:cNvSpPr txBox="1"/>
          <p:nvPr/>
        </p:nvSpPr>
        <p:spPr>
          <a:xfrm>
            <a:off x="3324743" y="4622797"/>
            <a:ext cx="2215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Camadas</a:t>
            </a:r>
          </a:p>
        </p:txBody>
      </p:sp>
    </p:spTree>
    <p:extLst>
      <p:ext uri="{BB962C8B-B14F-4D97-AF65-F5344CB8AC3E}">
        <p14:creationId xmlns:p14="http://schemas.microsoft.com/office/powerpoint/2010/main" val="77370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-27679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Diagrama</a:t>
            </a:r>
          </a:p>
        </p:txBody>
      </p:sp>
      <p:pic>
        <p:nvPicPr>
          <p:cNvPr id="30" name="Imagem 29" descr="Diagrama&#10;&#10;Descrição gerada automaticamente">
            <a:extLst>
              <a:ext uri="{FF2B5EF4-FFF2-40B4-BE49-F238E27FC236}">
                <a16:creationId xmlns:a16="http://schemas.microsoft.com/office/drawing/2014/main" id="{02AF14CC-39F3-10B7-D506-2E26260064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93" t="39026" r="3750" b="7640"/>
          <a:stretch/>
        </p:blipFill>
        <p:spPr>
          <a:xfrm>
            <a:off x="5629276" y="2239640"/>
            <a:ext cx="6115050" cy="36576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Solução</a:t>
            </a:r>
          </a:p>
        </p:txBody>
      </p:sp>
      <p:pic>
        <p:nvPicPr>
          <p:cNvPr id="32" name="Imagem 31" descr="Diagrama&#10;&#10;Descrição gerada automaticamente">
            <a:extLst>
              <a:ext uri="{FF2B5EF4-FFF2-40B4-BE49-F238E27FC236}">
                <a16:creationId xmlns:a16="http://schemas.microsoft.com/office/drawing/2014/main" id="{489A3CA2-5E8C-B30E-A0FC-4C78A14717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6" t="32917" r="53906" b="40000"/>
          <a:stretch/>
        </p:blipFill>
        <p:spPr>
          <a:xfrm>
            <a:off x="2876550" y="1820540"/>
            <a:ext cx="2752718" cy="1857376"/>
          </a:xfrm>
          <a:prstGeom prst="rect">
            <a:avLst/>
          </a:prstGeom>
        </p:spPr>
      </p:pic>
      <p:pic>
        <p:nvPicPr>
          <p:cNvPr id="34" name="Imagem 33" descr="Diagrama&#10;&#10;Descrição gerada automaticamente">
            <a:extLst>
              <a:ext uri="{FF2B5EF4-FFF2-40B4-BE49-F238E27FC236}">
                <a16:creationId xmlns:a16="http://schemas.microsoft.com/office/drawing/2014/main" id="{8222737B-90C6-AF14-4CBF-D234046AFD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39028" r="76484" b="16667"/>
          <a:stretch/>
        </p:blipFill>
        <p:spPr>
          <a:xfrm>
            <a:off x="466724" y="2239639"/>
            <a:ext cx="2409818" cy="3038475"/>
          </a:xfrm>
          <a:prstGeom prst="rect">
            <a:avLst/>
          </a:prstGeom>
        </p:spPr>
      </p:pic>
      <p:sp>
        <p:nvSpPr>
          <p:cNvPr id="45" name="Lágrima 44">
            <a:extLst>
              <a:ext uri="{FF2B5EF4-FFF2-40B4-BE49-F238E27FC236}">
                <a16:creationId xmlns:a16="http://schemas.microsoft.com/office/drawing/2014/main" id="{E44A0A05-8DAA-8AA4-A2E7-A2C5BB0A9B48}"/>
              </a:ext>
            </a:extLst>
          </p:cNvPr>
          <p:cNvSpPr/>
          <p:nvPr/>
        </p:nvSpPr>
        <p:spPr>
          <a:xfrm rot="2062462">
            <a:off x="3295650" y="4029075"/>
            <a:ext cx="1924050" cy="1924050"/>
          </a:xfrm>
          <a:prstGeom prst="teardrop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AD701E5-6734-BCA2-B389-F56524F972E2}"/>
              </a:ext>
            </a:extLst>
          </p:cNvPr>
          <p:cNvSpPr txBox="1"/>
          <p:nvPr/>
        </p:nvSpPr>
        <p:spPr>
          <a:xfrm>
            <a:off x="3432142" y="4382119"/>
            <a:ext cx="2215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Camada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E4E2B48-6359-CC57-1977-DAFBE4D60DA7}"/>
              </a:ext>
            </a:extLst>
          </p:cNvPr>
          <p:cNvSpPr txBox="1"/>
          <p:nvPr/>
        </p:nvSpPr>
        <p:spPr>
          <a:xfrm>
            <a:off x="3324743" y="4834966"/>
            <a:ext cx="221532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900" dirty="0">
                <a:solidFill>
                  <a:srgbClr val="DDB247"/>
                </a:solidFill>
                <a:latin typeface="Franklin Gothic Book" panose="020B0503020102020204" pitchFamily="34" charset="0"/>
              </a:rPr>
              <a:t>Captura dos dados</a:t>
            </a:r>
          </a:p>
        </p:txBody>
      </p:sp>
    </p:spTree>
    <p:extLst>
      <p:ext uri="{BB962C8B-B14F-4D97-AF65-F5344CB8AC3E}">
        <p14:creationId xmlns:p14="http://schemas.microsoft.com/office/powerpoint/2010/main" val="2056974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-27679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Diagrama</a:t>
            </a:r>
          </a:p>
        </p:txBody>
      </p:sp>
      <p:pic>
        <p:nvPicPr>
          <p:cNvPr id="30" name="Imagem 29" descr="Diagrama&#10;&#10;Descrição gerada automaticamente">
            <a:extLst>
              <a:ext uri="{FF2B5EF4-FFF2-40B4-BE49-F238E27FC236}">
                <a16:creationId xmlns:a16="http://schemas.microsoft.com/office/drawing/2014/main" id="{02AF14CC-39F3-10B7-D506-2E26260064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93" t="39026" r="3750" b="7640"/>
          <a:stretch/>
        </p:blipFill>
        <p:spPr>
          <a:xfrm>
            <a:off x="5629276" y="2239640"/>
            <a:ext cx="6115050" cy="36576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Solução</a:t>
            </a:r>
          </a:p>
        </p:txBody>
      </p:sp>
      <p:pic>
        <p:nvPicPr>
          <p:cNvPr id="32" name="Imagem 31" descr="Diagrama&#10;&#10;Descrição gerada automaticamente">
            <a:extLst>
              <a:ext uri="{FF2B5EF4-FFF2-40B4-BE49-F238E27FC236}">
                <a16:creationId xmlns:a16="http://schemas.microsoft.com/office/drawing/2014/main" id="{489A3CA2-5E8C-B30E-A0FC-4C78A14717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6" t="32917" r="53906" b="40000"/>
          <a:stretch/>
        </p:blipFill>
        <p:spPr>
          <a:xfrm>
            <a:off x="2876550" y="1820540"/>
            <a:ext cx="2752718" cy="1857376"/>
          </a:xfrm>
          <a:prstGeom prst="rect">
            <a:avLst/>
          </a:prstGeom>
        </p:spPr>
      </p:pic>
      <p:pic>
        <p:nvPicPr>
          <p:cNvPr id="34" name="Imagem 33" descr="Diagrama&#10;&#10;Descrição gerada automaticamente">
            <a:extLst>
              <a:ext uri="{FF2B5EF4-FFF2-40B4-BE49-F238E27FC236}">
                <a16:creationId xmlns:a16="http://schemas.microsoft.com/office/drawing/2014/main" id="{8222737B-90C6-AF14-4CBF-D234046AFD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39028" r="76484" b="16667"/>
          <a:stretch/>
        </p:blipFill>
        <p:spPr>
          <a:xfrm>
            <a:off x="466724" y="2239639"/>
            <a:ext cx="2409818" cy="3038475"/>
          </a:xfrm>
          <a:prstGeom prst="rect">
            <a:avLst/>
          </a:prstGeom>
        </p:spPr>
      </p:pic>
      <p:sp>
        <p:nvSpPr>
          <p:cNvPr id="45" name="Lágrima 44">
            <a:extLst>
              <a:ext uri="{FF2B5EF4-FFF2-40B4-BE49-F238E27FC236}">
                <a16:creationId xmlns:a16="http://schemas.microsoft.com/office/drawing/2014/main" id="{E44A0A05-8DAA-8AA4-A2E7-A2C5BB0A9B48}"/>
              </a:ext>
            </a:extLst>
          </p:cNvPr>
          <p:cNvSpPr/>
          <p:nvPr/>
        </p:nvSpPr>
        <p:spPr>
          <a:xfrm rot="18908390">
            <a:off x="3295650" y="4029075"/>
            <a:ext cx="1924050" cy="1924050"/>
          </a:xfrm>
          <a:prstGeom prst="teardrop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AD701E5-6734-BCA2-B389-F56524F972E2}"/>
              </a:ext>
            </a:extLst>
          </p:cNvPr>
          <p:cNvSpPr txBox="1"/>
          <p:nvPr/>
        </p:nvSpPr>
        <p:spPr>
          <a:xfrm>
            <a:off x="3432142" y="4382119"/>
            <a:ext cx="2215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Camada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E4E2B48-6359-CC57-1977-DAFBE4D60DA7}"/>
              </a:ext>
            </a:extLst>
          </p:cNvPr>
          <p:cNvSpPr txBox="1"/>
          <p:nvPr/>
        </p:nvSpPr>
        <p:spPr>
          <a:xfrm>
            <a:off x="3653093" y="4822851"/>
            <a:ext cx="11996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900" dirty="0">
                <a:solidFill>
                  <a:srgbClr val="DDB247"/>
                </a:solidFill>
                <a:latin typeface="Franklin Gothic Book" panose="020B0503020102020204" pitchFamily="34" charset="0"/>
              </a:rPr>
              <a:t>Aplicação</a:t>
            </a:r>
          </a:p>
        </p:txBody>
      </p:sp>
    </p:spTree>
    <p:extLst>
      <p:ext uri="{BB962C8B-B14F-4D97-AF65-F5344CB8AC3E}">
        <p14:creationId xmlns:p14="http://schemas.microsoft.com/office/powerpoint/2010/main" val="3931129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0841E0E0-94C6-95E7-CFA4-00BCB10B38D2}"/>
              </a:ext>
            </a:extLst>
          </p:cNvPr>
          <p:cNvCxnSpPr/>
          <p:nvPr/>
        </p:nvCxnSpPr>
        <p:spPr>
          <a:xfrm flipV="1">
            <a:off x="846667" y="4334933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CD09B30C-3E65-BE23-D7C5-1D204D1CF258}"/>
              </a:ext>
            </a:extLst>
          </p:cNvPr>
          <p:cNvSpPr txBox="1"/>
          <p:nvPr/>
        </p:nvSpPr>
        <p:spPr>
          <a:xfrm>
            <a:off x="1078680" y="4177784"/>
            <a:ext cx="39369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rgbClr val="5E2424"/>
                </a:solidFill>
                <a:latin typeface="Franklin Gothic Book" panose="020B0503020102020204" pitchFamily="34" charset="0"/>
              </a:rPr>
              <a:t>Nosso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0C2B69E-61F1-1F2C-BB06-B7FD8355CB08}"/>
              </a:ext>
            </a:extLst>
          </p:cNvPr>
          <p:cNvSpPr txBox="1"/>
          <p:nvPr/>
        </p:nvSpPr>
        <p:spPr>
          <a:xfrm>
            <a:off x="1078680" y="4562507"/>
            <a:ext cx="45601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Time</a:t>
            </a:r>
          </a:p>
        </p:txBody>
      </p:sp>
      <p:cxnSp>
        <p:nvCxnSpPr>
          <p:cNvPr id="59" name="Conector reto 58">
            <a:extLst>
              <a:ext uri="{FF2B5EF4-FFF2-40B4-BE49-F238E27FC236}">
                <a16:creationId xmlns:a16="http://schemas.microsoft.com/office/drawing/2014/main" id="{AF81BA9B-7170-C9BA-DC6E-2866870ECEAD}"/>
              </a:ext>
            </a:extLst>
          </p:cNvPr>
          <p:cNvCxnSpPr/>
          <p:nvPr/>
        </p:nvCxnSpPr>
        <p:spPr>
          <a:xfrm flipV="1">
            <a:off x="846667" y="7166449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C922E099-6497-96CA-0385-69E6F5594881}"/>
              </a:ext>
            </a:extLst>
          </p:cNvPr>
          <p:cNvSpPr txBox="1"/>
          <p:nvPr/>
        </p:nvSpPr>
        <p:spPr>
          <a:xfrm>
            <a:off x="1078680" y="7009300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Product</a:t>
            </a:r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pt-BR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owner</a:t>
            </a:r>
            <a:endParaRPr lang="pt-BR" sz="3600" dirty="0">
              <a:solidFill>
                <a:schemeClr val="tx1">
                  <a:lumMod val="50000"/>
                  <a:lumOff val="50000"/>
                </a:schemeClr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2" name="Imagem 1" descr="Pessoa posando para foto em local escuro&#10;&#10;Descrição gerada automaticamente">
            <a:extLst>
              <a:ext uri="{FF2B5EF4-FFF2-40B4-BE49-F238E27FC236}">
                <a16:creationId xmlns:a16="http://schemas.microsoft.com/office/drawing/2014/main" id="{40E05F21-7F1B-0B3E-7675-C7542E4332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r="579"/>
          <a:stretch>
            <a:fillRect/>
          </a:stretch>
        </p:blipFill>
        <p:spPr>
          <a:xfrm>
            <a:off x="846667" y="382105"/>
            <a:ext cx="2430090" cy="2442190"/>
          </a:xfrm>
          <a:custGeom>
            <a:avLst/>
            <a:gdLst>
              <a:gd name="connsiteX0" fmla="*/ 753934 w 3015739"/>
              <a:gd name="connsiteY0" fmla="*/ 0 h 3030756"/>
              <a:gd name="connsiteX1" fmla="*/ 3015739 w 3015739"/>
              <a:gd name="connsiteY1" fmla="*/ 0 h 3030756"/>
              <a:gd name="connsiteX2" fmla="*/ 2261804 w 3015739"/>
              <a:gd name="connsiteY2" fmla="*/ 3030756 h 3030756"/>
              <a:gd name="connsiteX3" fmla="*/ 0 w 3015739"/>
              <a:gd name="connsiteY3" fmla="*/ 3030756 h 303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39" h="3030756">
                <a:moveTo>
                  <a:pt x="753934" y="0"/>
                </a:moveTo>
                <a:lnTo>
                  <a:pt x="3015739" y="0"/>
                </a:lnTo>
                <a:lnTo>
                  <a:pt x="2261804" y="3030756"/>
                </a:lnTo>
                <a:lnTo>
                  <a:pt x="0" y="3030756"/>
                </a:lnTo>
                <a:close/>
              </a:path>
            </a:pathLst>
          </a:custGeom>
        </p:spPr>
      </p:pic>
      <p:sp>
        <p:nvSpPr>
          <p:cNvPr id="61" name="CaixaDeTexto 60">
            <a:extLst>
              <a:ext uri="{FF2B5EF4-FFF2-40B4-BE49-F238E27FC236}">
                <a16:creationId xmlns:a16="http://schemas.microsoft.com/office/drawing/2014/main" id="{155A78F8-B80C-3FAF-E211-FA650A6F13C4}"/>
              </a:ext>
            </a:extLst>
          </p:cNvPr>
          <p:cNvSpPr txBox="1"/>
          <p:nvPr/>
        </p:nvSpPr>
        <p:spPr>
          <a:xfrm>
            <a:off x="1078680" y="7394023"/>
            <a:ext cx="45601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Luca</a:t>
            </a:r>
          </a:p>
        </p:txBody>
      </p:sp>
      <p:pic>
        <p:nvPicPr>
          <p:cNvPr id="3" name="Imagem 2" descr="Homem de camisa branca&#10;&#10;Descrição gerada automaticamente">
            <a:extLst>
              <a:ext uri="{FF2B5EF4-FFF2-40B4-BE49-F238E27FC236}">
                <a16:creationId xmlns:a16="http://schemas.microsoft.com/office/drawing/2014/main" id="{62592631-D62B-6E58-5975-C7391E9F091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8" r="34" b="37662"/>
          <a:stretch>
            <a:fillRect/>
          </a:stretch>
        </p:blipFill>
        <p:spPr>
          <a:xfrm>
            <a:off x="3208705" y="379458"/>
            <a:ext cx="2430090" cy="2442190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  <p:pic>
        <p:nvPicPr>
          <p:cNvPr id="4" name="Imagem 3" descr="Homem de óculos e camisa branca&#10;&#10;Descrição gerada automaticamente">
            <a:extLst>
              <a:ext uri="{FF2B5EF4-FFF2-40B4-BE49-F238E27FC236}">
                <a16:creationId xmlns:a16="http://schemas.microsoft.com/office/drawing/2014/main" id="{28B79E17-5939-4C1B-D138-10835CB6997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" r="1306" b="20476"/>
          <a:stretch>
            <a:fillRect/>
          </a:stretch>
        </p:blipFill>
        <p:spPr>
          <a:xfrm>
            <a:off x="5375301" y="376813"/>
            <a:ext cx="2398631" cy="2442464"/>
          </a:xfrm>
          <a:custGeom>
            <a:avLst/>
            <a:gdLst>
              <a:gd name="connsiteX0" fmla="*/ 714562 w 2976367"/>
              <a:gd name="connsiteY0" fmla="*/ 0 h 3030757"/>
              <a:gd name="connsiteX1" fmla="*/ 2976367 w 2976367"/>
              <a:gd name="connsiteY1" fmla="*/ 0 h 3030757"/>
              <a:gd name="connsiteX2" fmla="*/ 2222432 w 2976367"/>
              <a:gd name="connsiteY2" fmla="*/ 3030757 h 3030757"/>
              <a:gd name="connsiteX3" fmla="*/ 0 w 2976367"/>
              <a:gd name="connsiteY3" fmla="*/ 3030757 h 3030757"/>
              <a:gd name="connsiteX4" fmla="*/ 0 w 2976367"/>
              <a:gd name="connsiteY4" fmla="*/ 2872481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367" h="3030757">
                <a:moveTo>
                  <a:pt x="714562" y="0"/>
                </a:moveTo>
                <a:lnTo>
                  <a:pt x="2976367" y="0"/>
                </a:lnTo>
                <a:lnTo>
                  <a:pt x="2222432" y="3030757"/>
                </a:lnTo>
                <a:lnTo>
                  <a:pt x="0" y="3030757"/>
                </a:lnTo>
                <a:lnTo>
                  <a:pt x="0" y="2872481"/>
                </a:lnTo>
                <a:close/>
              </a:path>
            </a:pathLst>
          </a:custGeom>
        </p:spPr>
      </p:pic>
      <p:pic>
        <p:nvPicPr>
          <p:cNvPr id="5" name="Imagem 4" descr="Mulher com cabelos longos&#10;&#10;Descrição gerada automaticamente">
            <a:extLst>
              <a:ext uri="{FF2B5EF4-FFF2-40B4-BE49-F238E27FC236}">
                <a16:creationId xmlns:a16="http://schemas.microsoft.com/office/drawing/2014/main" id="{C52B64E5-EC0C-E47B-56A8-9FA4C8CA384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" b="22734"/>
          <a:stretch>
            <a:fillRect/>
          </a:stretch>
        </p:blipFill>
        <p:spPr>
          <a:xfrm>
            <a:off x="9612071" y="376814"/>
            <a:ext cx="2430360" cy="2442463"/>
          </a:xfrm>
          <a:custGeom>
            <a:avLst/>
            <a:gdLst>
              <a:gd name="connsiteX0" fmla="*/ 753934 w 3015739"/>
              <a:gd name="connsiteY0" fmla="*/ 0 h 3030757"/>
              <a:gd name="connsiteX1" fmla="*/ 3015739 w 3015739"/>
              <a:gd name="connsiteY1" fmla="*/ 0 h 3030757"/>
              <a:gd name="connsiteX2" fmla="*/ 2261804 w 3015739"/>
              <a:gd name="connsiteY2" fmla="*/ 3030757 h 3030757"/>
              <a:gd name="connsiteX3" fmla="*/ 0 w 3015739"/>
              <a:gd name="connsiteY3" fmla="*/ 3030757 h 3030757"/>
              <a:gd name="connsiteX4" fmla="*/ 0 w 3015739"/>
              <a:gd name="connsiteY4" fmla="*/ 3030753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5739" h="3030757">
                <a:moveTo>
                  <a:pt x="753934" y="0"/>
                </a:moveTo>
                <a:lnTo>
                  <a:pt x="3015739" y="0"/>
                </a:lnTo>
                <a:lnTo>
                  <a:pt x="2261804" y="3030757"/>
                </a:lnTo>
                <a:lnTo>
                  <a:pt x="0" y="3030757"/>
                </a:lnTo>
                <a:lnTo>
                  <a:pt x="0" y="3030753"/>
                </a:lnTo>
                <a:close/>
              </a:path>
            </a:pathLst>
          </a:custGeom>
        </p:spPr>
      </p:pic>
      <p:pic>
        <p:nvPicPr>
          <p:cNvPr id="6" name="Imagem 5" descr="Mulher de óculos fazendo careta&#10;&#10;Descrição gerada automaticamente">
            <a:extLst>
              <a:ext uri="{FF2B5EF4-FFF2-40B4-BE49-F238E27FC236}">
                <a16:creationId xmlns:a16="http://schemas.microsoft.com/office/drawing/2014/main" id="{910E368B-2BED-9480-E659-76BA6236DC7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" r="112"/>
          <a:stretch>
            <a:fillRect/>
          </a:stretch>
        </p:blipFill>
        <p:spPr>
          <a:xfrm>
            <a:off x="7415088" y="376813"/>
            <a:ext cx="2437988" cy="2442190"/>
          </a:xfrm>
          <a:custGeom>
            <a:avLst/>
            <a:gdLst>
              <a:gd name="connsiteX0" fmla="*/ 750681 w 3012486"/>
              <a:gd name="connsiteY0" fmla="*/ 0 h 3017678"/>
              <a:gd name="connsiteX1" fmla="*/ 3012486 w 3012486"/>
              <a:gd name="connsiteY1" fmla="*/ 0 h 3017678"/>
              <a:gd name="connsiteX2" fmla="*/ 2261804 w 3012486"/>
              <a:gd name="connsiteY2" fmla="*/ 3017678 h 3017678"/>
              <a:gd name="connsiteX3" fmla="*/ 0 w 3012486"/>
              <a:gd name="connsiteY3" fmla="*/ 3017678 h 301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2486" h="3017678">
                <a:moveTo>
                  <a:pt x="750681" y="0"/>
                </a:moveTo>
                <a:lnTo>
                  <a:pt x="3012486" y="0"/>
                </a:lnTo>
                <a:lnTo>
                  <a:pt x="2261804" y="3017678"/>
                </a:lnTo>
                <a:lnTo>
                  <a:pt x="0" y="301767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84089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-27679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Diagrama</a:t>
            </a:r>
          </a:p>
        </p:txBody>
      </p:sp>
      <p:pic>
        <p:nvPicPr>
          <p:cNvPr id="30" name="Imagem 29" descr="Diagrama&#10;&#10;Descrição gerada automaticamente">
            <a:extLst>
              <a:ext uri="{FF2B5EF4-FFF2-40B4-BE49-F238E27FC236}">
                <a16:creationId xmlns:a16="http://schemas.microsoft.com/office/drawing/2014/main" id="{02AF14CC-39F3-10B7-D506-2E26260064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93" t="39026" r="3750" b="7640"/>
          <a:stretch/>
        </p:blipFill>
        <p:spPr>
          <a:xfrm>
            <a:off x="5629276" y="2239640"/>
            <a:ext cx="6115050" cy="36576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Solução</a:t>
            </a:r>
          </a:p>
        </p:txBody>
      </p:sp>
      <p:pic>
        <p:nvPicPr>
          <p:cNvPr id="32" name="Imagem 31" descr="Diagrama&#10;&#10;Descrição gerada automaticamente">
            <a:extLst>
              <a:ext uri="{FF2B5EF4-FFF2-40B4-BE49-F238E27FC236}">
                <a16:creationId xmlns:a16="http://schemas.microsoft.com/office/drawing/2014/main" id="{489A3CA2-5E8C-B30E-A0FC-4C78A14717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6" t="32917" r="53906" b="40000"/>
          <a:stretch/>
        </p:blipFill>
        <p:spPr>
          <a:xfrm>
            <a:off x="2876550" y="1820540"/>
            <a:ext cx="2752718" cy="1857376"/>
          </a:xfrm>
          <a:prstGeom prst="rect">
            <a:avLst/>
          </a:prstGeom>
        </p:spPr>
      </p:pic>
      <p:pic>
        <p:nvPicPr>
          <p:cNvPr id="34" name="Imagem 33" descr="Diagrama&#10;&#10;Descrição gerada automaticamente">
            <a:extLst>
              <a:ext uri="{FF2B5EF4-FFF2-40B4-BE49-F238E27FC236}">
                <a16:creationId xmlns:a16="http://schemas.microsoft.com/office/drawing/2014/main" id="{8222737B-90C6-AF14-4CBF-D234046AFD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39028" r="76484" b="16667"/>
          <a:stretch/>
        </p:blipFill>
        <p:spPr>
          <a:xfrm>
            <a:off x="466724" y="2239639"/>
            <a:ext cx="2409818" cy="3038475"/>
          </a:xfrm>
          <a:prstGeom prst="rect">
            <a:avLst/>
          </a:prstGeom>
        </p:spPr>
      </p:pic>
      <p:sp>
        <p:nvSpPr>
          <p:cNvPr id="45" name="Lágrima 44">
            <a:extLst>
              <a:ext uri="{FF2B5EF4-FFF2-40B4-BE49-F238E27FC236}">
                <a16:creationId xmlns:a16="http://schemas.microsoft.com/office/drawing/2014/main" id="{E44A0A05-8DAA-8AA4-A2E7-A2C5BB0A9B48}"/>
              </a:ext>
            </a:extLst>
          </p:cNvPr>
          <p:cNvSpPr/>
          <p:nvPr/>
        </p:nvSpPr>
        <p:spPr>
          <a:xfrm rot="14647288">
            <a:off x="3295651" y="4029075"/>
            <a:ext cx="1924050" cy="1924050"/>
          </a:xfrm>
          <a:prstGeom prst="teardrop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AD701E5-6734-BCA2-B389-F56524F972E2}"/>
              </a:ext>
            </a:extLst>
          </p:cNvPr>
          <p:cNvSpPr txBox="1"/>
          <p:nvPr/>
        </p:nvSpPr>
        <p:spPr>
          <a:xfrm>
            <a:off x="3432142" y="4382119"/>
            <a:ext cx="2215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Camada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E4E2B48-6359-CC57-1977-DAFBE4D60DA7}"/>
              </a:ext>
            </a:extLst>
          </p:cNvPr>
          <p:cNvSpPr txBox="1"/>
          <p:nvPr/>
        </p:nvSpPr>
        <p:spPr>
          <a:xfrm>
            <a:off x="3879481" y="4854985"/>
            <a:ext cx="11996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900" dirty="0">
                <a:solidFill>
                  <a:srgbClr val="DDB247"/>
                </a:solidFill>
                <a:latin typeface="Franklin Gothic Book" panose="020B0503020102020204" pitchFamily="34" charset="0"/>
              </a:rPr>
              <a:t>Cliente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AEAD86B-5952-9795-F6EA-9B80CD21B265}"/>
              </a:ext>
            </a:extLst>
          </p:cNvPr>
          <p:cNvSpPr txBox="1"/>
          <p:nvPr/>
        </p:nvSpPr>
        <p:spPr>
          <a:xfrm>
            <a:off x="996235" y="-818204"/>
            <a:ext cx="5417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D9D9D9"/>
                </a:solidFill>
                <a:latin typeface="Franklin Gothic Book" panose="020B0503020102020204" pitchFamily="34" charset="0"/>
              </a:rPr>
              <a:t>Ferramenta de gestão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A4D9343B-82D4-D33F-B727-F58B8DC8DD1B}"/>
              </a:ext>
            </a:extLst>
          </p:cNvPr>
          <p:cNvCxnSpPr>
            <a:cxnSpLocks/>
          </p:cNvCxnSpPr>
          <p:nvPr/>
        </p:nvCxnSpPr>
        <p:spPr>
          <a:xfrm flipV="1">
            <a:off x="846667" y="-905355"/>
            <a:ext cx="0" cy="733482"/>
          </a:xfrm>
          <a:prstGeom prst="line">
            <a:avLst/>
          </a:prstGeom>
          <a:ln w="19050">
            <a:solidFill>
              <a:srgbClr val="D9D9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767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ágrima 1">
            <a:extLst>
              <a:ext uri="{FF2B5EF4-FFF2-40B4-BE49-F238E27FC236}">
                <a16:creationId xmlns:a16="http://schemas.microsoft.com/office/drawing/2014/main" id="{5E1EEF5C-E5B5-4F3F-4350-62A53AF10C7C}"/>
              </a:ext>
            </a:extLst>
          </p:cNvPr>
          <p:cNvSpPr/>
          <p:nvPr/>
        </p:nvSpPr>
        <p:spPr>
          <a:xfrm rot="14647288">
            <a:off x="-6020258" y="-5286834"/>
            <a:ext cx="20555868" cy="20555868"/>
          </a:xfrm>
          <a:prstGeom prst="teardrop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755C7AEB-1F80-6BD6-2166-288A8BDB2E1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5E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0D1FA76-5C4B-6378-79D9-647550308F5A}"/>
              </a:ext>
            </a:extLst>
          </p:cNvPr>
          <p:cNvSpPr/>
          <p:nvPr/>
        </p:nvSpPr>
        <p:spPr>
          <a:xfrm>
            <a:off x="0" y="-27679"/>
            <a:ext cx="12192000" cy="6885679"/>
          </a:xfrm>
          <a:prstGeom prst="rect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05DB839-C66D-EB90-2404-6FE7FEE340F8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DDB2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7E9C3A-7279-42FE-2BD1-7532C9859EAE}"/>
              </a:ext>
            </a:extLst>
          </p:cNvPr>
          <p:cNvSpPr txBox="1"/>
          <p:nvPr/>
        </p:nvSpPr>
        <p:spPr>
          <a:xfrm>
            <a:off x="1214422" y="1194336"/>
            <a:ext cx="106602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Site institucional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CC30EA7-0537-EF31-3F59-4CC572EC2F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3322339" y="3048284"/>
            <a:ext cx="3096966" cy="3117432"/>
          </a:xfrm>
          <a:custGeom>
            <a:avLst/>
            <a:gdLst>
              <a:gd name="connsiteX0" fmla="*/ 1653366 w 4327504"/>
              <a:gd name="connsiteY0" fmla="*/ 0 h 4356100"/>
              <a:gd name="connsiteX1" fmla="*/ 4327504 w 4327504"/>
              <a:gd name="connsiteY1" fmla="*/ 0 h 4356100"/>
              <a:gd name="connsiteX2" fmla="*/ 2674138 w 4327504"/>
              <a:gd name="connsiteY2" fmla="*/ 4356100 h 4356100"/>
              <a:gd name="connsiteX3" fmla="*/ 0 w 4327504"/>
              <a:gd name="connsiteY3" fmla="*/ 4356100 h 435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7504" h="4356100">
                <a:moveTo>
                  <a:pt x="1653366" y="0"/>
                </a:moveTo>
                <a:lnTo>
                  <a:pt x="4327504" y="0"/>
                </a:lnTo>
                <a:lnTo>
                  <a:pt x="2674138" y="4356100"/>
                </a:lnTo>
                <a:lnTo>
                  <a:pt x="0" y="43561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14809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755C7AEB-1F80-6BD6-2166-288A8BDB2E1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5E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0D1FA76-5C4B-6378-79D9-647550308F5A}"/>
              </a:ext>
            </a:extLst>
          </p:cNvPr>
          <p:cNvSpPr/>
          <p:nvPr/>
        </p:nvSpPr>
        <p:spPr>
          <a:xfrm>
            <a:off x="0" y="-27679"/>
            <a:ext cx="12192000" cy="6885679"/>
          </a:xfrm>
          <a:prstGeom prst="rect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05DB839-C66D-EB90-2404-6FE7FEE340F8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DDB2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7E9C3A-7279-42FE-2BD1-7532C9859EAE}"/>
              </a:ext>
            </a:extLst>
          </p:cNvPr>
          <p:cNvSpPr txBox="1"/>
          <p:nvPr/>
        </p:nvSpPr>
        <p:spPr>
          <a:xfrm>
            <a:off x="1214422" y="1194336"/>
            <a:ext cx="106602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Site institucional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CC30EA7-0537-EF31-3F59-4CC572EC2F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7849" y="3048284"/>
            <a:ext cx="3096966" cy="3117432"/>
          </a:xfrm>
          <a:custGeom>
            <a:avLst/>
            <a:gdLst>
              <a:gd name="connsiteX0" fmla="*/ 1653366 w 4327504"/>
              <a:gd name="connsiteY0" fmla="*/ 0 h 4356100"/>
              <a:gd name="connsiteX1" fmla="*/ 4327504 w 4327504"/>
              <a:gd name="connsiteY1" fmla="*/ 0 h 4356100"/>
              <a:gd name="connsiteX2" fmla="*/ 2674138 w 4327504"/>
              <a:gd name="connsiteY2" fmla="*/ 4356100 h 4356100"/>
              <a:gd name="connsiteX3" fmla="*/ 0 w 4327504"/>
              <a:gd name="connsiteY3" fmla="*/ 4356100 h 435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7504" h="4356100">
                <a:moveTo>
                  <a:pt x="1653366" y="0"/>
                </a:moveTo>
                <a:lnTo>
                  <a:pt x="4327504" y="0"/>
                </a:lnTo>
                <a:lnTo>
                  <a:pt x="2674138" y="4356100"/>
                </a:lnTo>
                <a:lnTo>
                  <a:pt x="0" y="4356100"/>
                </a:lnTo>
                <a:close/>
              </a:path>
            </a:pathLst>
          </a:cu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0A8DEE62-8BAC-28F2-6174-4285A475A2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54" r="25544" b="7"/>
          <a:stretch>
            <a:fillRect/>
          </a:stretch>
        </p:blipFill>
        <p:spPr>
          <a:xfrm>
            <a:off x="-3328700" y="3051496"/>
            <a:ext cx="3092740" cy="3106293"/>
          </a:xfrm>
          <a:custGeom>
            <a:avLst/>
            <a:gdLst>
              <a:gd name="connsiteX0" fmla="*/ 1647459 w 4321597"/>
              <a:gd name="connsiteY0" fmla="*/ 0 h 4340537"/>
              <a:gd name="connsiteX1" fmla="*/ 4321597 w 4321597"/>
              <a:gd name="connsiteY1" fmla="*/ 0 h 4340537"/>
              <a:gd name="connsiteX2" fmla="*/ 2674138 w 4321597"/>
              <a:gd name="connsiteY2" fmla="*/ 4340537 h 4340537"/>
              <a:gd name="connsiteX3" fmla="*/ 0 w 4321597"/>
              <a:gd name="connsiteY3" fmla="*/ 4340537 h 4340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1597" h="4340537">
                <a:moveTo>
                  <a:pt x="1647459" y="0"/>
                </a:moveTo>
                <a:lnTo>
                  <a:pt x="4321597" y="0"/>
                </a:lnTo>
                <a:lnTo>
                  <a:pt x="2674138" y="4340537"/>
                </a:lnTo>
                <a:lnTo>
                  <a:pt x="0" y="43405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87852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755C7AEB-1F80-6BD6-2166-288A8BDB2E1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5E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0D1FA76-5C4B-6378-79D9-647550308F5A}"/>
              </a:ext>
            </a:extLst>
          </p:cNvPr>
          <p:cNvSpPr/>
          <p:nvPr/>
        </p:nvSpPr>
        <p:spPr>
          <a:xfrm>
            <a:off x="0" y="-27679"/>
            <a:ext cx="12192000" cy="6885679"/>
          </a:xfrm>
          <a:prstGeom prst="rect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05DB839-C66D-EB90-2404-6FE7FEE340F8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DDB2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7E9C3A-7279-42FE-2BD1-7532C9859EAE}"/>
              </a:ext>
            </a:extLst>
          </p:cNvPr>
          <p:cNvSpPr txBox="1"/>
          <p:nvPr/>
        </p:nvSpPr>
        <p:spPr>
          <a:xfrm>
            <a:off x="1214422" y="1194336"/>
            <a:ext cx="106602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Site institucional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CC30EA7-0537-EF31-3F59-4CC572EC2F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7849" y="3048284"/>
            <a:ext cx="3096966" cy="3117432"/>
          </a:xfrm>
          <a:custGeom>
            <a:avLst/>
            <a:gdLst>
              <a:gd name="connsiteX0" fmla="*/ 1653366 w 4327504"/>
              <a:gd name="connsiteY0" fmla="*/ 0 h 4356100"/>
              <a:gd name="connsiteX1" fmla="*/ 4327504 w 4327504"/>
              <a:gd name="connsiteY1" fmla="*/ 0 h 4356100"/>
              <a:gd name="connsiteX2" fmla="*/ 2674138 w 4327504"/>
              <a:gd name="connsiteY2" fmla="*/ 4356100 h 4356100"/>
              <a:gd name="connsiteX3" fmla="*/ 0 w 4327504"/>
              <a:gd name="connsiteY3" fmla="*/ 4356100 h 435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7504" h="4356100">
                <a:moveTo>
                  <a:pt x="1653366" y="0"/>
                </a:moveTo>
                <a:lnTo>
                  <a:pt x="4327504" y="0"/>
                </a:lnTo>
                <a:lnTo>
                  <a:pt x="2674138" y="4356100"/>
                </a:lnTo>
                <a:lnTo>
                  <a:pt x="0" y="4356100"/>
                </a:lnTo>
                <a:close/>
              </a:path>
            </a:pathLst>
          </a:cu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0A8DEE62-8BAC-28F2-6174-4285A475A2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54" r="25544" b="7"/>
          <a:stretch>
            <a:fillRect/>
          </a:stretch>
        </p:blipFill>
        <p:spPr>
          <a:xfrm>
            <a:off x="2349202" y="3051496"/>
            <a:ext cx="3092740" cy="3106293"/>
          </a:xfrm>
          <a:custGeom>
            <a:avLst/>
            <a:gdLst>
              <a:gd name="connsiteX0" fmla="*/ 1647459 w 4321597"/>
              <a:gd name="connsiteY0" fmla="*/ 0 h 4340537"/>
              <a:gd name="connsiteX1" fmla="*/ 4321597 w 4321597"/>
              <a:gd name="connsiteY1" fmla="*/ 0 h 4340537"/>
              <a:gd name="connsiteX2" fmla="*/ 2674138 w 4321597"/>
              <a:gd name="connsiteY2" fmla="*/ 4340537 h 4340537"/>
              <a:gd name="connsiteX3" fmla="*/ 0 w 4321597"/>
              <a:gd name="connsiteY3" fmla="*/ 4340537 h 4340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1597" h="4340537">
                <a:moveTo>
                  <a:pt x="1647459" y="0"/>
                </a:moveTo>
                <a:lnTo>
                  <a:pt x="4321597" y="0"/>
                </a:lnTo>
                <a:lnTo>
                  <a:pt x="2674138" y="4340537"/>
                </a:lnTo>
                <a:lnTo>
                  <a:pt x="0" y="4340537"/>
                </a:lnTo>
                <a:close/>
              </a:path>
            </a:pathLst>
          </a:cu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73979D77-CEC3-45EB-2A0E-F17DDBD3545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2" r="45194" b="151"/>
          <a:stretch>
            <a:fillRect/>
          </a:stretch>
        </p:blipFill>
        <p:spPr>
          <a:xfrm>
            <a:off x="-3246534" y="3041200"/>
            <a:ext cx="3096966" cy="3117432"/>
          </a:xfrm>
          <a:custGeom>
            <a:avLst/>
            <a:gdLst>
              <a:gd name="connsiteX0" fmla="*/ 1653366 w 4327504"/>
              <a:gd name="connsiteY0" fmla="*/ 0 h 4356100"/>
              <a:gd name="connsiteX1" fmla="*/ 4327504 w 4327504"/>
              <a:gd name="connsiteY1" fmla="*/ 0 h 4356100"/>
              <a:gd name="connsiteX2" fmla="*/ 2674138 w 4327504"/>
              <a:gd name="connsiteY2" fmla="*/ 4356100 h 4356100"/>
              <a:gd name="connsiteX3" fmla="*/ 0 w 4327504"/>
              <a:gd name="connsiteY3" fmla="*/ 4356100 h 435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7504" h="4356100">
                <a:moveTo>
                  <a:pt x="1653366" y="0"/>
                </a:moveTo>
                <a:lnTo>
                  <a:pt x="4327504" y="0"/>
                </a:lnTo>
                <a:lnTo>
                  <a:pt x="2674138" y="4356100"/>
                </a:lnTo>
                <a:lnTo>
                  <a:pt x="0" y="43561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29016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755C7AEB-1F80-6BD6-2166-288A8BDB2E1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5E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0D1FA76-5C4B-6378-79D9-647550308F5A}"/>
              </a:ext>
            </a:extLst>
          </p:cNvPr>
          <p:cNvSpPr/>
          <p:nvPr/>
        </p:nvSpPr>
        <p:spPr>
          <a:xfrm>
            <a:off x="0" y="-27679"/>
            <a:ext cx="12192000" cy="6885679"/>
          </a:xfrm>
          <a:prstGeom prst="rect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05DB839-C66D-EB90-2404-6FE7FEE340F8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DDB2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7E9C3A-7279-42FE-2BD1-7532C9859EAE}"/>
              </a:ext>
            </a:extLst>
          </p:cNvPr>
          <p:cNvSpPr txBox="1"/>
          <p:nvPr/>
        </p:nvSpPr>
        <p:spPr>
          <a:xfrm>
            <a:off x="1214422" y="1194336"/>
            <a:ext cx="106602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Site institucional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CC30EA7-0537-EF31-3F59-4CC572EC2F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7849" y="3048284"/>
            <a:ext cx="3096966" cy="3117432"/>
          </a:xfrm>
          <a:custGeom>
            <a:avLst/>
            <a:gdLst>
              <a:gd name="connsiteX0" fmla="*/ 1653366 w 4327504"/>
              <a:gd name="connsiteY0" fmla="*/ 0 h 4356100"/>
              <a:gd name="connsiteX1" fmla="*/ 4327504 w 4327504"/>
              <a:gd name="connsiteY1" fmla="*/ 0 h 4356100"/>
              <a:gd name="connsiteX2" fmla="*/ 2674138 w 4327504"/>
              <a:gd name="connsiteY2" fmla="*/ 4356100 h 4356100"/>
              <a:gd name="connsiteX3" fmla="*/ 0 w 4327504"/>
              <a:gd name="connsiteY3" fmla="*/ 4356100 h 435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7504" h="4356100">
                <a:moveTo>
                  <a:pt x="1653366" y="0"/>
                </a:moveTo>
                <a:lnTo>
                  <a:pt x="4327504" y="0"/>
                </a:lnTo>
                <a:lnTo>
                  <a:pt x="2674138" y="4356100"/>
                </a:lnTo>
                <a:lnTo>
                  <a:pt x="0" y="4356100"/>
                </a:lnTo>
                <a:close/>
              </a:path>
            </a:pathLst>
          </a:cu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0A8DEE62-8BAC-28F2-6174-4285A475A2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54" r="25544" b="7"/>
          <a:stretch>
            <a:fillRect/>
          </a:stretch>
        </p:blipFill>
        <p:spPr>
          <a:xfrm>
            <a:off x="2349202" y="3051496"/>
            <a:ext cx="3092740" cy="3106293"/>
          </a:xfrm>
          <a:custGeom>
            <a:avLst/>
            <a:gdLst>
              <a:gd name="connsiteX0" fmla="*/ 1647459 w 4321597"/>
              <a:gd name="connsiteY0" fmla="*/ 0 h 4340537"/>
              <a:gd name="connsiteX1" fmla="*/ 4321597 w 4321597"/>
              <a:gd name="connsiteY1" fmla="*/ 0 h 4340537"/>
              <a:gd name="connsiteX2" fmla="*/ 2674138 w 4321597"/>
              <a:gd name="connsiteY2" fmla="*/ 4340537 h 4340537"/>
              <a:gd name="connsiteX3" fmla="*/ 0 w 4321597"/>
              <a:gd name="connsiteY3" fmla="*/ 4340537 h 4340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1597" h="4340537">
                <a:moveTo>
                  <a:pt x="1647459" y="0"/>
                </a:moveTo>
                <a:lnTo>
                  <a:pt x="4321597" y="0"/>
                </a:lnTo>
                <a:lnTo>
                  <a:pt x="2674138" y="4340537"/>
                </a:lnTo>
                <a:lnTo>
                  <a:pt x="0" y="4340537"/>
                </a:lnTo>
                <a:close/>
              </a:path>
            </a:pathLst>
          </a:cu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D2CCFD0B-AF9A-A43B-52F9-5553A0F1296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508" t="31" r="13002"/>
          <a:stretch>
            <a:fillRect/>
          </a:stretch>
        </p:blipFill>
        <p:spPr>
          <a:xfrm>
            <a:off x="-3338046" y="3036316"/>
            <a:ext cx="3096132" cy="3115232"/>
          </a:xfrm>
          <a:custGeom>
            <a:avLst/>
            <a:gdLst>
              <a:gd name="connsiteX0" fmla="*/ 1652199 w 4326337"/>
              <a:gd name="connsiteY0" fmla="*/ 0 h 4353026"/>
              <a:gd name="connsiteX1" fmla="*/ 4326337 w 4326337"/>
              <a:gd name="connsiteY1" fmla="*/ 0 h 4353026"/>
              <a:gd name="connsiteX2" fmla="*/ 2674138 w 4326337"/>
              <a:gd name="connsiteY2" fmla="*/ 4353026 h 4353026"/>
              <a:gd name="connsiteX3" fmla="*/ 0 w 4326337"/>
              <a:gd name="connsiteY3" fmla="*/ 4353026 h 4353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6337" h="4353026">
                <a:moveTo>
                  <a:pt x="1652199" y="0"/>
                </a:moveTo>
                <a:lnTo>
                  <a:pt x="4326337" y="0"/>
                </a:lnTo>
                <a:lnTo>
                  <a:pt x="2674138" y="4353026"/>
                </a:lnTo>
                <a:lnTo>
                  <a:pt x="0" y="4353026"/>
                </a:lnTo>
                <a:close/>
              </a:path>
            </a:pathLst>
          </a:cu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73979D77-CEC3-45EB-2A0E-F17DDBD3545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2" r="45194" b="151"/>
          <a:stretch>
            <a:fillRect/>
          </a:stretch>
        </p:blipFill>
        <p:spPr>
          <a:xfrm>
            <a:off x="4435303" y="3041200"/>
            <a:ext cx="3096966" cy="3117432"/>
          </a:xfrm>
          <a:custGeom>
            <a:avLst/>
            <a:gdLst>
              <a:gd name="connsiteX0" fmla="*/ 1653366 w 4327504"/>
              <a:gd name="connsiteY0" fmla="*/ 0 h 4356100"/>
              <a:gd name="connsiteX1" fmla="*/ 4327504 w 4327504"/>
              <a:gd name="connsiteY1" fmla="*/ 0 h 4356100"/>
              <a:gd name="connsiteX2" fmla="*/ 2674138 w 4327504"/>
              <a:gd name="connsiteY2" fmla="*/ 4356100 h 4356100"/>
              <a:gd name="connsiteX3" fmla="*/ 0 w 4327504"/>
              <a:gd name="connsiteY3" fmla="*/ 4356100 h 435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7504" h="4356100">
                <a:moveTo>
                  <a:pt x="1653366" y="0"/>
                </a:moveTo>
                <a:lnTo>
                  <a:pt x="4327504" y="0"/>
                </a:lnTo>
                <a:lnTo>
                  <a:pt x="2674138" y="4356100"/>
                </a:lnTo>
                <a:lnTo>
                  <a:pt x="0" y="43561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4337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755C7AEB-1F80-6BD6-2166-288A8BDB2E1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5E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0D1FA76-5C4B-6378-79D9-647550308F5A}"/>
              </a:ext>
            </a:extLst>
          </p:cNvPr>
          <p:cNvSpPr/>
          <p:nvPr/>
        </p:nvSpPr>
        <p:spPr>
          <a:xfrm>
            <a:off x="0" y="-27679"/>
            <a:ext cx="12192000" cy="6885679"/>
          </a:xfrm>
          <a:prstGeom prst="rect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05DB839-C66D-EB90-2404-6FE7FEE340F8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DDB2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7E9C3A-7279-42FE-2BD1-7532C9859EAE}"/>
              </a:ext>
            </a:extLst>
          </p:cNvPr>
          <p:cNvSpPr txBox="1"/>
          <p:nvPr/>
        </p:nvSpPr>
        <p:spPr>
          <a:xfrm>
            <a:off x="1214422" y="1194336"/>
            <a:ext cx="106602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Site institucional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CC30EA7-0537-EF31-3F59-4CC572EC2F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7849" y="3048284"/>
            <a:ext cx="3096966" cy="3117432"/>
          </a:xfrm>
          <a:custGeom>
            <a:avLst/>
            <a:gdLst>
              <a:gd name="connsiteX0" fmla="*/ 1653366 w 4327504"/>
              <a:gd name="connsiteY0" fmla="*/ 0 h 4356100"/>
              <a:gd name="connsiteX1" fmla="*/ 4327504 w 4327504"/>
              <a:gd name="connsiteY1" fmla="*/ 0 h 4356100"/>
              <a:gd name="connsiteX2" fmla="*/ 2674138 w 4327504"/>
              <a:gd name="connsiteY2" fmla="*/ 4356100 h 4356100"/>
              <a:gd name="connsiteX3" fmla="*/ 0 w 4327504"/>
              <a:gd name="connsiteY3" fmla="*/ 4356100 h 435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7504" h="4356100">
                <a:moveTo>
                  <a:pt x="1653366" y="0"/>
                </a:moveTo>
                <a:lnTo>
                  <a:pt x="4327504" y="0"/>
                </a:lnTo>
                <a:lnTo>
                  <a:pt x="2674138" y="4356100"/>
                </a:lnTo>
                <a:lnTo>
                  <a:pt x="0" y="4356100"/>
                </a:lnTo>
                <a:close/>
              </a:path>
            </a:pathLst>
          </a:cu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0A8DEE62-8BAC-28F2-6174-4285A475A2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54" r="25544" b="7"/>
          <a:stretch>
            <a:fillRect/>
          </a:stretch>
        </p:blipFill>
        <p:spPr>
          <a:xfrm>
            <a:off x="2349202" y="3051496"/>
            <a:ext cx="3092740" cy="3106293"/>
          </a:xfrm>
          <a:custGeom>
            <a:avLst/>
            <a:gdLst>
              <a:gd name="connsiteX0" fmla="*/ 1647459 w 4321597"/>
              <a:gd name="connsiteY0" fmla="*/ 0 h 4340537"/>
              <a:gd name="connsiteX1" fmla="*/ 4321597 w 4321597"/>
              <a:gd name="connsiteY1" fmla="*/ 0 h 4340537"/>
              <a:gd name="connsiteX2" fmla="*/ 2674138 w 4321597"/>
              <a:gd name="connsiteY2" fmla="*/ 4340537 h 4340537"/>
              <a:gd name="connsiteX3" fmla="*/ 0 w 4321597"/>
              <a:gd name="connsiteY3" fmla="*/ 4340537 h 4340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1597" h="4340537">
                <a:moveTo>
                  <a:pt x="1647459" y="0"/>
                </a:moveTo>
                <a:lnTo>
                  <a:pt x="4321597" y="0"/>
                </a:lnTo>
                <a:lnTo>
                  <a:pt x="2674138" y="4340537"/>
                </a:lnTo>
                <a:lnTo>
                  <a:pt x="0" y="4340537"/>
                </a:lnTo>
                <a:close/>
              </a:path>
            </a:pathLst>
          </a:cu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D2CCFD0B-AF9A-A43B-52F9-5553A0F1296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508" t="31" r="13002"/>
          <a:stretch>
            <a:fillRect/>
          </a:stretch>
        </p:blipFill>
        <p:spPr>
          <a:xfrm>
            <a:off x="6544542" y="3036316"/>
            <a:ext cx="3096132" cy="3115232"/>
          </a:xfrm>
          <a:custGeom>
            <a:avLst/>
            <a:gdLst>
              <a:gd name="connsiteX0" fmla="*/ 1652199 w 4326337"/>
              <a:gd name="connsiteY0" fmla="*/ 0 h 4353026"/>
              <a:gd name="connsiteX1" fmla="*/ 4326337 w 4326337"/>
              <a:gd name="connsiteY1" fmla="*/ 0 h 4353026"/>
              <a:gd name="connsiteX2" fmla="*/ 2674138 w 4326337"/>
              <a:gd name="connsiteY2" fmla="*/ 4353026 h 4353026"/>
              <a:gd name="connsiteX3" fmla="*/ 0 w 4326337"/>
              <a:gd name="connsiteY3" fmla="*/ 4353026 h 4353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6337" h="4353026">
                <a:moveTo>
                  <a:pt x="1652199" y="0"/>
                </a:moveTo>
                <a:lnTo>
                  <a:pt x="4326337" y="0"/>
                </a:lnTo>
                <a:lnTo>
                  <a:pt x="2674138" y="4353026"/>
                </a:lnTo>
                <a:lnTo>
                  <a:pt x="0" y="4353026"/>
                </a:lnTo>
                <a:close/>
              </a:path>
            </a:pathLst>
          </a:cu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73979D77-CEC3-45EB-2A0E-F17DDBD3545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2" r="45194" b="151"/>
          <a:stretch>
            <a:fillRect/>
          </a:stretch>
        </p:blipFill>
        <p:spPr>
          <a:xfrm>
            <a:off x="4435303" y="3041200"/>
            <a:ext cx="3096966" cy="3117432"/>
          </a:xfrm>
          <a:custGeom>
            <a:avLst/>
            <a:gdLst>
              <a:gd name="connsiteX0" fmla="*/ 1653366 w 4327504"/>
              <a:gd name="connsiteY0" fmla="*/ 0 h 4356100"/>
              <a:gd name="connsiteX1" fmla="*/ 4327504 w 4327504"/>
              <a:gd name="connsiteY1" fmla="*/ 0 h 4356100"/>
              <a:gd name="connsiteX2" fmla="*/ 2674138 w 4327504"/>
              <a:gd name="connsiteY2" fmla="*/ 4356100 h 4356100"/>
              <a:gd name="connsiteX3" fmla="*/ 0 w 4327504"/>
              <a:gd name="connsiteY3" fmla="*/ 4356100 h 435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7504" h="4356100">
                <a:moveTo>
                  <a:pt x="1653366" y="0"/>
                </a:moveTo>
                <a:lnTo>
                  <a:pt x="4327504" y="0"/>
                </a:lnTo>
                <a:lnTo>
                  <a:pt x="2674138" y="4356100"/>
                </a:lnTo>
                <a:lnTo>
                  <a:pt x="0" y="4356100"/>
                </a:lnTo>
                <a:close/>
              </a:path>
            </a:pathLst>
          </a:cu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110FB790-4BF3-A15E-BE9E-B48B8225167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979" r="34546"/>
          <a:stretch>
            <a:fillRect/>
          </a:stretch>
        </p:blipFill>
        <p:spPr>
          <a:xfrm>
            <a:off x="-3242376" y="3055368"/>
            <a:ext cx="3092808" cy="3106475"/>
          </a:xfrm>
          <a:custGeom>
            <a:avLst/>
            <a:gdLst>
              <a:gd name="connsiteX0" fmla="*/ 1647557 w 4321695"/>
              <a:gd name="connsiteY0" fmla="*/ 0 h 4340793"/>
              <a:gd name="connsiteX1" fmla="*/ 4321695 w 4321695"/>
              <a:gd name="connsiteY1" fmla="*/ 0 h 4340793"/>
              <a:gd name="connsiteX2" fmla="*/ 2674138 w 4321695"/>
              <a:gd name="connsiteY2" fmla="*/ 4340793 h 4340793"/>
              <a:gd name="connsiteX3" fmla="*/ 0 w 4321695"/>
              <a:gd name="connsiteY3" fmla="*/ 4340793 h 4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1695" h="4340793">
                <a:moveTo>
                  <a:pt x="1647557" y="0"/>
                </a:moveTo>
                <a:lnTo>
                  <a:pt x="4321695" y="0"/>
                </a:lnTo>
                <a:lnTo>
                  <a:pt x="2674138" y="4340793"/>
                </a:lnTo>
                <a:lnTo>
                  <a:pt x="0" y="434079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06341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755C7AEB-1F80-6BD6-2166-288A8BDB2E1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5E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0D1FA76-5C4B-6378-79D9-647550308F5A}"/>
              </a:ext>
            </a:extLst>
          </p:cNvPr>
          <p:cNvSpPr/>
          <p:nvPr/>
        </p:nvSpPr>
        <p:spPr>
          <a:xfrm>
            <a:off x="0" y="-27679"/>
            <a:ext cx="12192000" cy="6885679"/>
          </a:xfrm>
          <a:prstGeom prst="rect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05DB839-C66D-EB90-2404-6FE7FEE340F8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DDB2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7E9C3A-7279-42FE-2BD1-7532C9859EAE}"/>
              </a:ext>
            </a:extLst>
          </p:cNvPr>
          <p:cNvSpPr txBox="1"/>
          <p:nvPr/>
        </p:nvSpPr>
        <p:spPr>
          <a:xfrm>
            <a:off x="1214422" y="1194336"/>
            <a:ext cx="106602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Site institucional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CC30EA7-0537-EF31-3F59-4CC572EC2F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7849" y="3048284"/>
            <a:ext cx="3096966" cy="3117432"/>
          </a:xfrm>
          <a:custGeom>
            <a:avLst/>
            <a:gdLst>
              <a:gd name="connsiteX0" fmla="*/ 1653366 w 4327504"/>
              <a:gd name="connsiteY0" fmla="*/ 0 h 4356100"/>
              <a:gd name="connsiteX1" fmla="*/ 4327504 w 4327504"/>
              <a:gd name="connsiteY1" fmla="*/ 0 h 4356100"/>
              <a:gd name="connsiteX2" fmla="*/ 2674138 w 4327504"/>
              <a:gd name="connsiteY2" fmla="*/ 4356100 h 4356100"/>
              <a:gd name="connsiteX3" fmla="*/ 0 w 4327504"/>
              <a:gd name="connsiteY3" fmla="*/ 4356100 h 435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7504" h="4356100">
                <a:moveTo>
                  <a:pt x="1653366" y="0"/>
                </a:moveTo>
                <a:lnTo>
                  <a:pt x="4327504" y="0"/>
                </a:lnTo>
                <a:lnTo>
                  <a:pt x="2674138" y="4356100"/>
                </a:lnTo>
                <a:lnTo>
                  <a:pt x="0" y="4356100"/>
                </a:lnTo>
                <a:close/>
              </a:path>
            </a:pathLst>
          </a:cu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0A8DEE62-8BAC-28F2-6174-4285A475A2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54" r="25544" b="7"/>
          <a:stretch>
            <a:fillRect/>
          </a:stretch>
        </p:blipFill>
        <p:spPr>
          <a:xfrm>
            <a:off x="2349202" y="3051496"/>
            <a:ext cx="3092740" cy="3106293"/>
          </a:xfrm>
          <a:custGeom>
            <a:avLst/>
            <a:gdLst>
              <a:gd name="connsiteX0" fmla="*/ 1647459 w 4321597"/>
              <a:gd name="connsiteY0" fmla="*/ 0 h 4340537"/>
              <a:gd name="connsiteX1" fmla="*/ 4321597 w 4321597"/>
              <a:gd name="connsiteY1" fmla="*/ 0 h 4340537"/>
              <a:gd name="connsiteX2" fmla="*/ 2674138 w 4321597"/>
              <a:gd name="connsiteY2" fmla="*/ 4340537 h 4340537"/>
              <a:gd name="connsiteX3" fmla="*/ 0 w 4321597"/>
              <a:gd name="connsiteY3" fmla="*/ 4340537 h 4340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1597" h="4340537">
                <a:moveTo>
                  <a:pt x="1647459" y="0"/>
                </a:moveTo>
                <a:lnTo>
                  <a:pt x="4321597" y="0"/>
                </a:lnTo>
                <a:lnTo>
                  <a:pt x="2674138" y="4340537"/>
                </a:lnTo>
                <a:lnTo>
                  <a:pt x="0" y="4340537"/>
                </a:lnTo>
                <a:close/>
              </a:path>
            </a:pathLst>
          </a:cu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D2CCFD0B-AF9A-A43B-52F9-5553A0F1296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508" t="31" r="13002"/>
          <a:stretch>
            <a:fillRect/>
          </a:stretch>
        </p:blipFill>
        <p:spPr>
          <a:xfrm>
            <a:off x="6544542" y="3036316"/>
            <a:ext cx="3096132" cy="3115232"/>
          </a:xfrm>
          <a:custGeom>
            <a:avLst/>
            <a:gdLst>
              <a:gd name="connsiteX0" fmla="*/ 1652199 w 4326337"/>
              <a:gd name="connsiteY0" fmla="*/ 0 h 4353026"/>
              <a:gd name="connsiteX1" fmla="*/ 4326337 w 4326337"/>
              <a:gd name="connsiteY1" fmla="*/ 0 h 4353026"/>
              <a:gd name="connsiteX2" fmla="*/ 2674138 w 4326337"/>
              <a:gd name="connsiteY2" fmla="*/ 4353026 h 4353026"/>
              <a:gd name="connsiteX3" fmla="*/ 0 w 4326337"/>
              <a:gd name="connsiteY3" fmla="*/ 4353026 h 4353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6337" h="4353026">
                <a:moveTo>
                  <a:pt x="1652199" y="0"/>
                </a:moveTo>
                <a:lnTo>
                  <a:pt x="4326337" y="0"/>
                </a:lnTo>
                <a:lnTo>
                  <a:pt x="2674138" y="4353026"/>
                </a:lnTo>
                <a:lnTo>
                  <a:pt x="0" y="4353026"/>
                </a:lnTo>
                <a:close/>
              </a:path>
            </a:pathLst>
          </a:cu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73979D77-CEC3-45EB-2A0E-F17DDBD3545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2" r="45194" b="151"/>
          <a:stretch>
            <a:fillRect/>
          </a:stretch>
        </p:blipFill>
        <p:spPr>
          <a:xfrm>
            <a:off x="4435303" y="3041200"/>
            <a:ext cx="3096966" cy="3117432"/>
          </a:xfrm>
          <a:custGeom>
            <a:avLst/>
            <a:gdLst>
              <a:gd name="connsiteX0" fmla="*/ 1653366 w 4327504"/>
              <a:gd name="connsiteY0" fmla="*/ 0 h 4356100"/>
              <a:gd name="connsiteX1" fmla="*/ 4327504 w 4327504"/>
              <a:gd name="connsiteY1" fmla="*/ 0 h 4356100"/>
              <a:gd name="connsiteX2" fmla="*/ 2674138 w 4327504"/>
              <a:gd name="connsiteY2" fmla="*/ 4356100 h 4356100"/>
              <a:gd name="connsiteX3" fmla="*/ 0 w 4327504"/>
              <a:gd name="connsiteY3" fmla="*/ 4356100 h 435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7504" h="4356100">
                <a:moveTo>
                  <a:pt x="1653366" y="0"/>
                </a:moveTo>
                <a:lnTo>
                  <a:pt x="4327504" y="0"/>
                </a:lnTo>
                <a:lnTo>
                  <a:pt x="2674138" y="4356100"/>
                </a:lnTo>
                <a:lnTo>
                  <a:pt x="0" y="4356100"/>
                </a:lnTo>
                <a:close/>
              </a:path>
            </a:pathLst>
          </a:cu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110FB790-4BF3-A15E-BE9E-B48B8225167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979" r="34546"/>
          <a:stretch>
            <a:fillRect/>
          </a:stretch>
        </p:blipFill>
        <p:spPr>
          <a:xfrm>
            <a:off x="8657105" y="3055368"/>
            <a:ext cx="3092808" cy="3106475"/>
          </a:xfrm>
          <a:custGeom>
            <a:avLst/>
            <a:gdLst>
              <a:gd name="connsiteX0" fmla="*/ 1647557 w 4321695"/>
              <a:gd name="connsiteY0" fmla="*/ 0 h 4340793"/>
              <a:gd name="connsiteX1" fmla="*/ 4321695 w 4321695"/>
              <a:gd name="connsiteY1" fmla="*/ 0 h 4340793"/>
              <a:gd name="connsiteX2" fmla="*/ 2674138 w 4321695"/>
              <a:gd name="connsiteY2" fmla="*/ 4340793 h 4340793"/>
              <a:gd name="connsiteX3" fmla="*/ 0 w 4321695"/>
              <a:gd name="connsiteY3" fmla="*/ 4340793 h 4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1695" h="4340793">
                <a:moveTo>
                  <a:pt x="1647557" y="0"/>
                </a:moveTo>
                <a:lnTo>
                  <a:pt x="4321695" y="0"/>
                </a:lnTo>
                <a:lnTo>
                  <a:pt x="2674138" y="4340793"/>
                </a:lnTo>
                <a:lnTo>
                  <a:pt x="0" y="434079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64634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05DB839-C66D-EB90-2404-6FE7FEE340F8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DDB2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Onda do mar">
            <a:extLst>
              <a:ext uri="{FF2B5EF4-FFF2-40B4-BE49-F238E27FC236}">
                <a16:creationId xmlns:a16="http://schemas.microsoft.com/office/drawing/2014/main" id="{1050CF56-8B71-608B-32A6-9FCC94F8AA5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06B8467-3F48-5AFD-0347-65E5FFBE6EB9}"/>
              </a:ext>
            </a:extLst>
          </p:cNvPr>
          <p:cNvSpPr txBox="1"/>
          <p:nvPr/>
        </p:nvSpPr>
        <p:spPr>
          <a:xfrm>
            <a:off x="1036821" y="25572"/>
            <a:ext cx="106620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Manual de instalação</a:t>
            </a:r>
          </a:p>
        </p:txBody>
      </p:sp>
      <p:pic>
        <p:nvPicPr>
          <p:cNvPr id="10" name="Imagem 9" descr="Diagrama&#10;&#10;Descrição gerada automaticamente com confiança média">
            <a:extLst>
              <a:ext uri="{FF2B5EF4-FFF2-40B4-BE49-F238E27FC236}">
                <a16:creationId xmlns:a16="http://schemas.microsoft.com/office/drawing/2014/main" id="{A579B4DE-0031-4434-5544-3D1AE0FE43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13" y="2236700"/>
            <a:ext cx="2202426" cy="3040610"/>
          </a:xfrm>
          <a:prstGeom prst="rect">
            <a:avLst/>
          </a:prstGeom>
        </p:spPr>
      </p:pic>
      <p:pic>
        <p:nvPicPr>
          <p:cNvPr id="13" name="Imagem 12" descr="Texto, Carta&#10;&#10;Descrição gerada automaticamente">
            <a:extLst>
              <a:ext uri="{FF2B5EF4-FFF2-40B4-BE49-F238E27FC236}">
                <a16:creationId xmlns:a16="http://schemas.microsoft.com/office/drawing/2014/main" id="{54E7054B-3AEB-AEEE-1DBE-6B045C1266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976" y="1461153"/>
            <a:ext cx="1601024" cy="2200772"/>
          </a:xfrm>
          <a:prstGeom prst="rect">
            <a:avLst/>
          </a:prstGeom>
        </p:spPr>
      </p:pic>
      <p:pic>
        <p:nvPicPr>
          <p:cNvPr id="15" name="Imagem 14" descr="Texto, Carta&#10;&#10;Descrição gerada automaticamente">
            <a:extLst>
              <a:ext uri="{FF2B5EF4-FFF2-40B4-BE49-F238E27FC236}">
                <a16:creationId xmlns:a16="http://schemas.microsoft.com/office/drawing/2014/main" id="{3890926D-50FE-9904-7E71-E60FEAA5F1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328" y="1461153"/>
            <a:ext cx="1601024" cy="2198874"/>
          </a:xfrm>
          <a:prstGeom prst="rect">
            <a:avLst/>
          </a:prstGeom>
        </p:spPr>
      </p:pic>
      <p:pic>
        <p:nvPicPr>
          <p:cNvPr id="17" name="Imagem 16" descr="Diagrama, Texto&#10;&#10;Descrição gerada automaticamente">
            <a:extLst>
              <a:ext uri="{FF2B5EF4-FFF2-40B4-BE49-F238E27FC236}">
                <a16:creationId xmlns:a16="http://schemas.microsoft.com/office/drawing/2014/main" id="{168F95BE-B2CF-5D08-9B37-EEF19F1010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640" y="1461152"/>
            <a:ext cx="1595956" cy="2198873"/>
          </a:xfrm>
          <a:prstGeom prst="rect">
            <a:avLst/>
          </a:prstGeom>
        </p:spPr>
      </p:pic>
      <p:pic>
        <p:nvPicPr>
          <p:cNvPr id="19" name="Imagem 18" descr="Texto&#10;&#10;Descrição gerada automaticamente">
            <a:extLst>
              <a:ext uri="{FF2B5EF4-FFF2-40B4-BE49-F238E27FC236}">
                <a16:creationId xmlns:a16="http://schemas.microsoft.com/office/drawing/2014/main" id="{5553FD8E-12E9-2A0F-C1CD-4E294F695D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164" y="1461153"/>
            <a:ext cx="1595957" cy="2185274"/>
          </a:xfrm>
          <a:prstGeom prst="rect">
            <a:avLst/>
          </a:prstGeom>
        </p:spPr>
      </p:pic>
      <p:pic>
        <p:nvPicPr>
          <p:cNvPr id="21" name="Imagem 20" descr="Texto&#10;&#10;Descrição gerada automaticamente">
            <a:extLst>
              <a:ext uri="{FF2B5EF4-FFF2-40B4-BE49-F238E27FC236}">
                <a16:creationId xmlns:a16="http://schemas.microsoft.com/office/drawing/2014/main" id="{56AED617-E800-BFE1-75C3-FE6FFB6E09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36" y="1458545"/>
            <a:ext cx="1592961" cy="2181827"/>
          </a:xfrm>
          <a:prstGeom prst="rect">
            <a:avLst/>
          </a:prstGeom>
        </p:spPr>
      </p:pic>
      <p:pic>
        <p:nvPicPr>
          <p:cNvPr id="23" name="Imagem 22" descr="Texto&#10;&#10;Descrição gerada automaticamente">
            <a:extLst>
              <a:ext uri="{FF2B5EF4-FFF2-40B4-BE49-F238E27FC236}">
                <a16:creationId xmlns:a16="http://schemas.microsoft.com/office/drawing/2014/main" id="{CF510343-9FDB-3848-B1B5-553640B0F9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104" y="4038599"/>
            <a:ext cx="1600896" cy="2189237"/>
          </a:xfrm>
          <a:prstGeom prst="rect">
            <a:avLst/>
          </a:prstGeom>
        </p:spPr>
      </p:pic>
      <p:pic>
        <p:nvPicPr>
          <p:cNvPr id="25" name="Imagem 24" descr="Texto&#10;&#10;Descrição gerada automaticamente">
            <a:extLst>
              <a:ext uri="{FF2B5EF4-FFF2-40B4-BE49-F238E27FC236}">
                <a16:creationId xmlns:a16="http://schemas.microsoft.com/office/drawing/2014/main" id="{FADD39A4-BB1D-2E7A-D0E5-1354E32C8F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018" y="4038599"/>
            <a:ext cx="1600895" cy="2192694"/>
          </a:xfrm>
          <a:prstGeom prst="rect">
            <a:avLst/>
          </a:prstGeom>
        </p:spPr>
      </p:pic>
      <p:pic>
        <p:nvPicPr>
          <p:cNvPr id="27" name="Imagem 26" descr="Texto&#10;&#10;Descrição gerada automaticamente">
            <a:extLst>
              <a:ext uri="{FF2B5EF4-FFF2-40B4-BE49-F238E27FC236}">
                <a16:creationId xmlns:a16="http://schemas.microsoft.com/office/drawing/2014/main" id="{B781E64B-96F0-3F57-4E50-AF71D8C910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687" y="4038598"/>
            <a:ext cx="1602067" cy="2189237"/>
          </a:xfrm>
          <a:prstGeom prst="rect">
            <a:avLst/>
          </a:prstGeom>
        </p:spPr>
      </p:pic>
      <p:pic>
        <p:nvPicPr>
          <p:cNvPr id="29" name="Imagem 28" descr="Gráfico&#10;&#10;Descrição gerada automaticamente">
            <a:extLst>
              <a:ext uri="{FF2B5EF4-FFF2-40B4-BE49-F238E27FC236}">
                <a16:creationId xmlns:a16="http://schemas.microsoft.com/office/drawing/2014/main" id="{11E1BBA0-7EFB-194D-FFEB-03010134092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600" y="4038598"/>
            <a:ext cx="1595956" cy="2187801"/>
          </a:xfrm>
          <a:prstGeom prst="rect">
            <a:avLst/>
          </a:prstGeom>
        </p:spPr>
      </p:pic>
      <p:pic>
        <p:nvPicPr>
          <p:cNvPr id="31" name="Imagem 30" descr="Texto preto sobre fundo branco&#10;&#10;Descrição gerada automaticamente">
            <a:extLst>
              <a:ext uri="{FF2B5EF4-FFF2-40B4-BE49-F238E27FC236}">
                <a16:creationId xmlns:a16="http://schemas.microsoft.com/office/drawing/2014/main" id="{537CB09F-D7C7-13AB-E8B2-DD6EBDB5702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129" y="4038598"/>
            <a:ext cx="1632068" cy="218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11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05DB839-C66D-EB90-2404-6FE7FEE340F8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DDB2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Onda do mar">
            <a:extLst>
              <a:ext uri="{FF2B5EF4-FFF2-40B4-BE49-F238E27FC236}">
                <a16:creationId xmlns:a16="http://schemas.microsoft.com/office/drawing/2014/main" id="{1050CF56-8B71-608B-32A6-9FCC94F8AA5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06B8467-3F48-5AFD-0347-65E5FFBE6EB9}"/>
              </a:ext>
            </a:extLst>
          </p:cNvPr>
          <p:cNvSpPr txBox="1"/>
          <p:nvPr/>
        </p:nvSpPr>
        <p:spPr>
          <a:xfrm>
            <a:off x="1036821" y="25572"/>
            <a:ext cx="106620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Manual de instalação</a:t>
            </a:r>
          </a:p>
        </p:txBody>
      </p:sp>
      <p:pic>
        <p:nvPicPr>
          <p:cNvPr id="10" name="Imagem 9" descr="Diagrama&#10;&#10;Descrição gerada automaticamente com confiança média">
            <a:extLst>
              <a:ext uri="{FF2B5EF4-FFF2-40B4-BE49-F238E27FC236}">
                <a16:creationId xmlns:a16="http://schemas.microsoft.com/office/drawing/2014/main" id="{A579B4DE-0031-4434-5544-3D1AE0FE43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13" y="2236700"/>
            <a:ext cx="2202426" cy="3040610"/>
          </a:xfrm>
          <a:prstGeom prst="rect">
            <a:avLst/>
          </a:prstGeom>
        </p:spPr>
      </p:pic>
      <p:pic>
        <p:nvPicPr>
          <p:cNvPr id="13" name="Imagem 12" descr="Texto, Carta&#10;&#10;Descrição gerada automaticamente">
            <a:extLst>
              <a:ext uri="{FF2B5EF4-FFF2-40B4-BE49-F238E27FC236}">
                <a16:creationId xmlns:a16="http://schemas.microsoft.com/office/drawing/2014/main" id="{54E7054B-3AEB-AEEE-1DBE-6B045C1266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976" y="1461153"/>
            <a:ext cx="1601024" cy="2200772"/>
          </a:xfrm>
          <a:prstGeom prst="rect">
            <a:avLst/>
          </a:prstGeom>
        </p:spPr>
      </p:pic>
      <p:pic>
        <p:nvPicPr>
          <p:cNvPr id="15" name="Imagem 14" descr="Texto, Carta&#10;&#10;Descrição gerada automaticamente">
            <a:extLst>
              <a:ext uri="{FF2B5EF4-FFF2-40B4-BE49-F238E27FC236}">
                <a16:creationId xmlns:a16="http://schemas.microsoft.com/office/drawing/2014/main" id="{3890926D-50FE-9904-7E71-E60FEAA5F1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328" y="1461153"/>
            <a:ext cx="1601024" cy="2198874"/>
          </a:xfrm>
          <a:prstGeom prst="rect">
            <a:avLst/>
          </a:prstGeom>
        </p:spPr>
      </p:pic>
      <p:pic>
        <p:nvPicPr>
          <p:cNvPr id="17" name="Imagem 16" descr="Diagrama, Texto&#10;&#10;Descrição gerada automaticamente">
            <a:extLst>
              <a:ext uri="{FF2B5EF4-FFF2-40B4-BE49-F238E27FC236}">
                <a16:creationId xmlns:a16="http://schemas.microsoft.com/office/drawing/2014/main" id="{168F95BE-B2CF-5D08-9B37-EEF19F1010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640" y="1461152"/>
            <a:ext cx="1595956" cy="2198873"/>
          </a:xfrm>
          <a:prstGeom prst="rect">
            <a:avLst/>
          </a:prstGeom>
        </p:spPr>
      </p:pic>
      <p:pic>
        <p:nvPicPr>
          <p:cNvPr id="19" name="Imagem 18" descr="Texto&#10;&#10;Descrição gerada automaticamente">
            <a:extLst>
              <a:ext uri="{FF2B5EF4-FFF2-40B4-BE49-F238E27FC236}">
                <a16:creationId xmlns:a16="http://schemas.microsoft.com/office/drawing/2014/main" id="{5553FD8E-12E9-2A0F-C1CD-4E294F695D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164" y="1461153"/>
            <a:ext cx="1595957" cy="2185274"/>
          </a:xfrm>
          <a:prstGeom prst="rect">
            <a:avLst/>
          </a:prstGeom>
        </p:spPr>
      </p:pic>
      <p:pic>
        <p:nvPicPr>
          <p:cNvPr id="21" name="Imagem 20" descr="Texto&#10;&#10;Descrição gerada automaticamente">
            <a:extLst>
              <a:ext uri="{FF2B5EF4-FFF2-40B4-BE49-F238E27FC236}">
                <a16:creationId xmlns:a16="http://schemas.microsoft.com/office/drawing/2014/main" id="{56AED617-E800-BFE1-75C3-FE6FFB6E09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36" y="1458545"/>
            <a:ext cx="1592961" cy="2181827"/>
          </a:xfrm>
          <a:prstGeom prst="rect">
            <a:avLst/>
          </a:prstGeom>
        </p:spPr>
      </p:pic>
      <p:pic>
        <p:nvPicPr>
          <p:cNvPr id="23" name="Imagem 22" descr="Texto&#10;&#10;Descrição gerada automaticamente">
            <a:extLst>
              <a:ext uri="{FF2B5EF4-FFF2-40B4-BE49-F238E27FC236}">
                <a16:creationId xmlns:a16="http://schemas.microsoft.com/office/drawing/2014/main" id="{CF510343-9FDB-3848-B1B5-553640B0F9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104" y="4038599"/>
            <a:ext cx="1600896" cy="2189237"/>
          </a:xfrm>
          <a:prstGeom prst="rect">
            <a:avLst/>
          </a:prstGeom>
        </p:spPr>
      </p:pic>
      <p:pic>
        <p:nvPicPr>
          <p:cNvPr id="25" name="Imagem 24" descr="Texto&#10;&#10;Descrição gerada automaticamente">
            <a:extLst>
              <a:ext uri="{FF2B5EF4-FFF2-40B4-BE49-F238E27FC236}">
                <a16:creationId xmlns:a16="http://schemas.microsoft.com/office/drawing/2014/main" id="{FADD39A4-BB1D-2E7A-D0E5-1354E32C8F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018" y="4038599"/>
            <a:ext cx="1600895" cy="2192694"/>
          </a:xfrm>
          <a:prstGeom prst="rect">
            <a:avLst/>
          </a:prstGeom>
        </p:spPr>
      </p:pic>
      <p:pic>
        <p:nvPicPr>
          <p:cNvPr id="27" name="Imagem 26" descr="Texto&#10;&#10;Descrição gerada automaticamente">
            <a:extLst>
              <a:ext uri="{FF2B5EF4-FFF2-40B4-BE49-F238E27FC236}">
                <a16:creationId xmlns:a16="http://schemas.microsoft.com/office/drawing/2014/main" id="{B781E64B-96F0-3F57-4E50-AF71D8C910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687" y="4038598"/>
            <a:ext cx="1602067" cy="2189237"/>
          </a:xfrm>
          <a:prstGeom prst="rect">
            <a:avLst/>
          </a:prstGeom>
        </p:spPr>
      </p:pic>
      <p:pic>
        <p:nvPicPr>
          <p:cNvPr id="29" name="Imagem 28" descr="Gráfico&#10;&#10;Descrição gerada automaticamente">
            <a:extLst>
              <a:ext uri="{FF2B5EF4-FFF2-40B4-BE49-F238E27FC236}">
                <a16:creationId xmlns:a16="http://schemas.microsoft.com/office/drawing/2014/main" id="{11E1BBA0-7EFB-194D-FFEB-03010134092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600" y="4038598"/>
            <a:ext cx="1595956" cy="2187801"/>
          </a:xfrm>
          <a:prstGeom prst="rect">
            <a:avLst/>
          </a:prstGeom>
        </p:spPr>
      </p:pic>
      <p:pic>
        <p:nvPicPr>
          <p:cNvPr id="31" name="Imagem 30" descr="Texto preto sobre fundo branco&#10;&#10;Descrição gerada automaticamente">
            <a:extLst>
              <a:ext uri="{FF2B5EF4-FFF2-40B4-BE49-F238E27FC236}">
                <a16:creationId xmlns:a16="http://schemas.microsoft.com/office/drawing/2014/main" id="{537CB09F-D7C7-13AB-E8B2-DD6EBDB5702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129" y="4038598"/>
            <a:ext cx="1632068" cy="218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6881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161143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5" y="29892"/>
            <a:ext cx="531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Processo de atendimento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353058"/>
            <a:ext cx="1080387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Fluxogramas</a:t>
            </a:r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6B5AB175-BA25-3391-B242-20278A6FAB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9099" y="1470834"/>
            <a:ext cx="6502058" cy="4976814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28FAFAC6-26EB-D6C3-8222-07379EFA54F5}"/>
              </a:ext>
            </a:extLst>
          </p:cNvPr>
          <p:cNvSpPr txBox="1"/>
          <p:nvPr/>
        </p:nvSpPr>
        <p:spPr>
          <a:xfrm>
            <a:off x="-4455882" y="2714146"/>
            <a:ext cx="430631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Incidente</a:t>
            </a:r>
          </a:p>
        </p:txBody>
      </p:sp>
    </p:spTree>
    <p:extLst>
      <p:ext uri="{BB962C8B-B14F-4D97-AF65-F5344CB8AC3E}">
        <p14:creationId xmlns:p14="http://schemas.microsoft.com/office/powerpoint/2010/main" val="265638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0841E0E0-94C6-95E7-CFA4-00BCB10B38D2}"/>
              </a:ext>
            </a:extLst>
          </p:cNvPr>
          <p:cNvCxnSpPr/>
          <p:nvPr/>
        </p:nvCxnSpPr>
        <p:spPr>
          <a:xfrm flipV="1">
            <a:off x="846667" y="4334933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CD09B30C-3E65-BE23-D7C5-1D204D1CF258}"/>
              </a:ext>
            </a:extLst>
          </p:cNvPr>
          <p:cNvSpPr txBox="1"/>
          <p:nvPr/>
        </p:nvSpPr>
        <p:spPr>
          <a:xfrm>
            <a:off x="1078680" y="4177784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Product</a:t>
            </a:r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pt-BR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owner</a:t>
            </a:r>
            <a:endParaRPr lang="pt-BR" sz="3600" dirty="0">
              <a:solidFill>
                <a:schemeClr val="tx1">
                  <a:lumMod val="50000"/>
                  <a:lumOff val="50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0C2B69E-61F1-1F2C-BB06-B7FD8355CB08}"/>
              </a:ext>
            </a:extLst>
          </p:cNvPr>
          <p:cNvSpPr txBox="1"/>
          <p:nvPr/>
        </p:nvSpPr>
        <p:spPr>
          <a:xfrm>
            <a:off x="1078680" y="4562507"/>
            <a:ext cx="45601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Luca</a:t>
            </a: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D7CE0EB5-4B6C-D61A-AAA5-AF8E21460AB2}"/>
              </a:ext>
            </a:extLst>
          </p:cNvPr>
          <p:cNvCxnSpPr/>
          <p:nvPr/>
        </p:nvCxnSpPr>
        <p:spPr>
          <a:xfrm flipV="1">
            <a:off x="846667" y="6903039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ACA46E9B-78B9-874E-9C59-84BDC89FE3A4}"/>
              </a:ext>
            </a:extLst>
          </p:cNvPr>
          <p:cNvSpPr txBox="1"/>
          <p:nvPr/>
        </p:nvSpPr>
        <p:spPr>
          <a:xfrm>
            <a:off x="1078680" y="6745890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Scrum Master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1FE7DEC-C683-02A3-9361-4B66A9B43A46}"/>
              </a:ext>
            </a:extLst>
          </p:cNvPr>
          <p:cNvSpPr txBox="1"/>
          <p:nvPr/>
        </p:nvSpPr>
        <p:spPr>
          <a:xfrm>
            <a:off x="1078680" y="7130613"/>
            <a:ext cx="791291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Marcelo</a:t>
            </a:r>
          </a:p>
        </p:txBody>
      </p:sp>
      <p:pic>
        <p:nvPicPr>
          <p:cNvPr id="8" name="Imagem 7" descr="Pessoa posando para foto em local escuro&#10;&#10;Descrição gerada automaticamente">
            <a:extLst>
              <a:ext uri="{FF2B5EF4-FFF2-40B4-BE49-F238E27FC236}">
                <a16:creationId xmlns:a16="http://schemas.microsoft.com/office/drawing/2014/main" id="{1ABA78E3-7A86-B114-8E2D-4002FE544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r="579"/>
          <a:stretch>
            <a:fillRect/>
          </a:stretch>
        </p:blipFill>
        <p:spPr>
          <a:xfrm>
            <a:off x="180410" y="341013"/>
            <a:ext cx="3015739" cy="3030756"/>
          </a:xfrm>
          <a:custGeom>
            <a:avLst/>
            <a:gdLst>
              <a:gd name="connsiteX0" fmla="*/ 753934 w 3015739"/>
              <a:gd name="connsiteY0" fmla="*/ 0 h 3030756"/>
              <a:gd name="connsiteX1" fmla="*/ 3015739 w 3015739"/>
              <a:gd name="connsiteY1" fmla="*/ 0 h 3030756"/>
              <a:gd name="connsiteX2" fmla="*/ 2261804 w 3015739"/>
              <a:gd name="connsiteY2" fmla="*/ 3030756 h 3030756"/>
              <a:gd name="connsiteX3" fmla="*/ 0 w 3015739"/>
              <a:gd name="connsiteY3" fmla="*/ 3030756 h 303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39" h="3030756">
                <a:moveTo>
                  <a:pt x="753934" y="0"/>
                </a:moveTo>
                <a:lnTo>
                  <a:pt x="3015739" y="0"/>
                </a:lnTo>
                <a:lnTo>
                  <a:pt x="2261804" y="3030756"/>
                </a:lnTo>
                <a:lnTo>
                  <a:pt x="0" y="3030756"/>
                </a:lnTo>
                <a:close/>
              </a:path>
            </a:pathLst>
          </a:custGeom>
        </p:spPr>
      </p:pic>
      <p:pic>
        <p:nvPicPr>
          <p:cNvPr id="10" name="Imagem 9" descr="Homem de camisa branca&#10;&#10;Descrição gerada automaticamente">
            <a:extLst>
              <a:ext uri="{FF2B5EF4-FFF2-40B4-BE49-F238E27FC236}">
                <a16:creationId xmlns:a16="http://schemas.microsoft.com/office/drawing/2014/main" id="{F4398878-AE12-368B-1F8E-78D35B8E5FF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8" r="34" b="37662"/>
          <a:stretch>
            <a:fillRect/>
          </a:stretch>
        </p:blipFill>
        <p:spPr>
          <a:xfrm>
            <a:off x="3590642" y="341013"/>
            <a:ext cx="1781086" cy="1789954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  <p:pic>
        <p:nvPicPr>
          <p:cNvPr id="11" name="Imagem 10" descr="Homem de óculos e camisa branca&#10;&#10;Descrição gerada automaticamente">
            <a:extLst>
              <a:ext uri="{FF2B5EF4-FFF2-40B4-BE49-F238E27FC236}">
                <a16:creationId xmlns:a16="http://schemas.microsoft.com/office/drawing/2014/main" id="{61A168C4-5096-D019-9C30-B249201506F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" r="1306" b="20476"/>
          <a:stretch>
            <a:fillRect/>
          </a:stretch>
        </p:blipFill>
        <p:spPr>
          <a:xfrm>
            <a:off x="5935663" y="341013"/>
            <a:ext cx="1757831" cy="1789954"/>
          </a:xfrm>
          <a:custGeom>
            <a:avLst/>
            <a:gdLst>
              <a:gd name="connsiteX0" fmla="*/ 714562 w 2976367"/>
              <a:gd name="connsiteY0" fmla="*/ 0 h 3030757"/>
              <a:gd name="connsiteX1" fmla="*/ 2976367 w 2976367"/>
              <a:gd name="connsiteY1" fmla="*/ 0 h 3030757"/>
              <a:gd name="connsiteX2" fmla="*/ 2222432 w 2976367"/>
              <a:gd name="connsiteY2" fmla="*/ 3030757 h 3030757"/>
              <a:gd name="connsiteX3" fmla="*/ 0 w 2976367"/>
              <a:gd name="connsiteY3" fmla="*/ 3030757 h 3030757"/>
              <a:gd name="connsiteX4" fmla="*/ 0 w 2976367"/>
              <a:gd name="connsiteY4" fmla="*/ 2872481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367" h="3030757">
                <a:moveTo>
                  <a:pt x="714562" y="0"/>
                </a:moveTo>
                <a:lnTo>
                  <a:pt x="2976367" y="0"/>
                </a:lnTo>
                <a:lnTo>
                  <a:pt x="2222432" y="3030757"/>
                </a:lnTo>
                <a:lnTo>
                  <a:pt x="0" y="3030757"/>
                </a:lnTo>
                <a:lnTo>
                  <a:pt x="0" y="2872481"/>
                </a:lnTo>
                <a:close/>
              </a:path>
            </a:pathLst>
          </a:custGeom>
        </p:spPr>
      </p:pic>
      <p:pic>
        <p:nvPicPr>
          <p:cNvPr id="12" name="Imagem 11" descr="Mulher com cabelos longos&#10;&#10;Descrição gerada automaticamente">
            <a:extLst>
              <a:ext uri="{FF2B5EF4-FFF2-40B4-BE49-F238E27FC236}">
                <a16:creationId xmlns:a16="http://schemas.microsoft.com/office/drawing/2014/main" id="{7E86A0EA-FF48-A000-203B-3486958E2F9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" b="22734"/>
          <a:stretch>
            <a:fillRect/>
          </a:stretch>
        </p:blipFill>
        <p:spPr>
          <a:xfrm>
            <a:off x="10120334" y="383045"/>
            <a:ext cx="1781086" cy="1789956"/>
          </a:xfrm>
          <a:custGeom>
            <a:avLst/>
            <a:gdLst>
              <a:gd name="connsiteX0" fmla="*/ 753934 w 3015739"/>
              <a:gd name="connsiteY0" fmla="*/ 0 h 3030757"/>
              <a:gd name="connsiteX1" fmla="*/ 3015739 w 3015739"/>
              <a:gd name="connsiteY1" fmla="*/ 0 h 3030757"/>
              <a:gd name="connsiteX2" fmla="*/ 2261804 w 3015739"/>
              <a:gd name="connsiteY2" fmla="*/ 3030757 h 3030757"/>
              <a:gd name="connsiteX3" fmla="*/ 0 w 3015739"/>
              <a:gd name="connsiteY3" fmla="*/ 3030757 h 3030757"/>
              <a:gd name="connsiteX4" fmla="*/ 0 w 3015739"/>
              <a:gd name="connsiteY4" fmla="*/ 3030753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5739" h="3030757">
                <a:moveTo>
                  <a:pt x="753934" y="0"/>
                </a:moveTo>
                <a:lnTo>
                  <a:pt x="3015739" y="0"/>
                </a:lnTo>
                <a:lnTo>
                  <a:pt x="2261804" y="3030757"/>
                </a:lnTo>
                <a:lnTo>
                  <a:pt x="0" y="3030757"/>
                </a:lnTo>
                <a:lnTo>
                  <a:pt x="0" y="3030753"/>
                </a:lnTo>
                <a:close/>
              </a:path>
            </a:pathLst>
          </a:custGeom>
        </p:spPr>
      </p:pic>
      <p:pic>
        <p:nvPicPr>
          <p:cNvPr id="14" name="Imagem 13" descr="Mulher de óculos fazendo careta&#10;&#10;Descrição gerada automaticamente">
            <a:extLst>
              <a:ext uri="{FF2B5EF4-FFF2-40B4-BE49-F238E27FC236}">
                <a16:creationId xmlns:a16="http://schemas.microsoft.com/office/drawing/2014/main" id="{6E4F543B-E4B0-2109-EC68-1FF75E0230F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" r="112"/>
          <a:stretch>
            <a:fillRect/>
          </a:stretch>
        </p:blipFill>
        <p:spPr>
          <a:xfrm>
            <a:off x="8101053" y="341013"/>
            <a:ext cx="1781087" cy="1784157"/>
          </a:xfrm>
          <a:custGeom>
            <a:avLst/>
            <a:gdLst>
              <a:gd name="connsiteX0" fmla="*/ 750681 w 3012486"/>
              <a:gd name="connsiteY0" fmla="*/ 0 h 3017678"/>
              <a:gd name="connsiteX1" fmla="*/ 3012486 w 3012486"/>
              <a:gd name="connsiteY1" fmla="*/ 0 h 3017678"/>
              <a:gd name="connsiteX2" fmla="*/ 2261804 w 3012486"/>
              <a:gd name="connsiteY2" fmla="*/ 3017678 h 3017678"/>
              <a:gd name="connsiteX3" fmla="*/ 0 w 3012486"/>
              <a:gd name="connsiteY3" fmla="*/ 3017678 h 301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2486" h="3017678">
                <a:moveTo>
                  <a:pt x="750681" y="0"/>
                </a:moveTo>
                <a:lnTo>
                  <a:pt x="3012486" y="0"/>
                </a:lnTo>
                <a:lnTo>
                  <a:pt x="2261804" y="3017678"/>
                </a:lnTo>
                <a:lnTo>
                  <a:pt x="0" y="301767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57146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161143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5" y="29892"/>
            <a:ext cx="531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Processo de atendimento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353058"/>
            <a:ext cx="1080387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Fluxogramas</a:t>
            </a:r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6B5AB175-BA25-3391-B242-20278A6FAB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226" y="1470834"/>
            <a:ext cx="6502058" cy="4976814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28FAFAC6-26EB-D6C3-8222-07379EFA54F5}"/>
              </a:ext>
            </a:extLst>
          </p:cNvPr>
          <p:cNvSpPr txBox="1"/>
          <p:nvPr/>
        </p:nvSpPr>
        <p:spPr>
          <a:xfrm>
            <a:off x="363741" y="2714146"/>
            <a:ext cx="430631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Incidente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7376923-A3EE-AC3D-2E80-46E26A79FA1F}"/>
              </a:ext>
            </a:extLst>
          </p:cNvPr>
          <p:cNvSpPr txBox="1"/>
          <p:nvPr/>
        </p:nvSpPr>
        <p:spPr>
          <a:xfrm>
            <a:off x="-5232090" y="2714146"/>
            <a:ext cx="430631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Problema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162B8EAB-3486-01E4-8F89-9EC7357B53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781" y="1415404"/>
            <a:ext cx="7085418" cy="490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7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161143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5" y="29892"/>
            <a:ext cx="531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Processo de atendimento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353058"/>
            <a:ext cx="1080387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Fluxogramas</a:t>
            </a:r>
          </a:p>
        </p:txBody>
      </p:sp>
      <p:pic>
        <p:nvPicPr>
          <p:cNvPr id="18" name="Imagem 17" descr="Diagrama&#10;&#10;Descrição gerada automaticamente">
            <a:extLst>
              <a:ext uri="{FF2B5EF4-FFF2-40B4-BE49-F238E27FC236}">
                <a16:creationId xmlns:a16="http://schemas.microsoft.com/office/drawing/2014/main" id="{DA94C214-4E97-9F32-9F25-B54DDB338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695" y="1415404"/>
            <a:ext cx="7085418" cy="4905808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28FAFAC6-26EB-D6C3-8222-07379EFA54F5}"/>
              </a:ext>
            </a:extLst>
          </p:cNvPr>
          <p:cNvSpPr txBox="1"/>
          <p:nvPr/>
        </p:nvSpPr>
        <p:spPr>
          <a:xfrm>
            <a:off x="333598" y="2714146"/>
            <a:ext cx="430631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Problema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746A6A8-D115-BCEA-1279-345D827CEA38}"/>
              </a:ext>
            </a:extLst>
          </p:cNvPr>
          <p:cNvSpPr txBox="1"/>
          <p:nvPr/>
        </p:nvSpPr>
        <p:spPr>
          <a:xfrm>
            <a:off x="-4750251" y="2714146"/>
            <a:ext cx="4657501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Requisito</a:t>
            </a: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7D622E18-6A7C-6CA5-C823-3D4A345F2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8041" y="580571"/>
            <a:ext cx="4657500" cy="574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28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161143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5" y="29892"/>
            <a:ext cx="531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Processo de atendimento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353058"/>
            <a:ext cx="1080387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Fluxogramas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8FAFAC6-26EB-D6C3-8222-07379EFA54F5}"/>
              </a:ext>
            </a:extLst>
          </p:cNvPr>
          <p:cNvSpPr txBox="1"/>
          <p:nvPr/>
        </p:nvSpPr>
        <p:spPr>
          <a:xfrm>
            <a:off x="1183686" y="2714146"/>
            <a:ext cx="4657501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Requisito</a:t>
            </a:r>
          </a:p>
        </p:txBody>
      </p:sp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702F8D67-144B-6E88-4798-1A055C94B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161" y="580571"/>
            <a:ext cx="4657500" cy="5740639"/>
          </a:xfrm>
          <a:prstGeom prst="rect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02746FE8-4BA2-90A2-5C7A-69E8D9FB2122}"/>
              </a:ext>
            </a:extLst>
          </p:cNvPr>
          <p:cNvCxnSpPr>
            <a:cxnSpLocks/>
          </p:cNvCxnSpPr>
          <p:nvPr/>
        </p:nvCxnSpPr>
        <p:spPr>
          <a:xfrm flipV="1">
            <a:off x="846667" y="-2005357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0EE8D706-9D19-20A0-26BF-9B50CFBC3302}"/>
              </a:ext>
            </a:extLst>
          </p:cNvPr>
          <p:cNvSpPr txBox="1"/>
          <p:nvPr/>
        </p:nvSpPr>
        <p:spPr>
          <a:xfrm>
            <a:off x="996235" y="-2033036"/>
            <a:ext cx="6833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Aprendizagem através do projeto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6166651-2393-5DB7-BF24-ADCC0C13066A}"/>
              </a:ext>
            </a:extLst>
          </p:cNvPr>
          <p:cNvSpPr txBox="1"/>
          <p:nvPr/>
        </p:nvSpPr>
        <p:spPr>
          <a:xfrm>
            <a:off x="996236" y="-1817822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2325952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161143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5" y="29892"/>
            <a:ext cx="531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Ferramenta de suporte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353058"/>
            <a:ext cx="1080387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>
                <a:solidFill>
                  <a:srgbClr val="DDB247"/>
                </a:solidFill>
                <a:latin typeface="Franklin Gothic Heavy" panose="020B0903020102020204" pitchFamily="34" charset="0"/>
              </a:rPr>
              <a:t>Help desk</a:t>
            </a:r>
            <a:endParaRPr lang="pt-BR" sz="6900" dirty="0">
              <a:solidFill>
                <a:srgbClr val="DDB247"/>
              </a:solidFill>
              <a:latin typeface="Franklin Gothic Heavy" panose="020B0903020102020204" pitchFamily="34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02746FE8-4BA2-90A2-5C7A-69E8D9FB2122}"/>
              </a:ext>
            </a:extLst>
          </p:cNvPr>
          <p:cNvCxnSpPr>
            <a:cxnSpLocks/>
          </p:cNvCxnSpPr>
          <p:nvPr/>
        </p:nvCxnSpPr>
        <p:spPr>
          <a:xfrm flipV="1">
            <a:off x="846667" y="-2005357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0EE8D706-9D19-20A0-26BF-9B50CFBC3302}"/>
              </a:ext>
            </a:extLst>
          </p:cNvPr>
          <p:cNvSpPr txBox="1"/>
          <p:nvPr/>
        </p:nvSpPr>
        <p:spPr>
          <a:xfrm>
            <a:off x="996235" y="-2033036"/>
            <a:ext cx="6833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Aprendizagem através do projeto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6166651-2393-5DB7-BF24-ADCC0C13066A}"/>
              </a:ext>
            </a:extLst>
          </p:cNvPr>
          <p:cNvSpPr txBox="1"/>
          <p:nvPr/>
        </p:nvSpPr>
        <p:spPr>
          <a:xfrm>
            <a:off x="996236" y="-1817822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Conclusão</a:t>
            </a:r>
          </a:p>
        </p:txBody>
      </p:sp>
      <p:pic>
        <p:nvPicPr>
          <p:cNvPr id="9" name="Imagem 8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28CEBE4C-0C45-121F-6AE7-84E9ACC08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259" y="2893925"/>
            <a:ext cx="7493480" cy="3638338"/>
          </a:xfrm>
          <a:prstGeom prst="rect">
            <a:avLst/>
          </a:prstGeom>
        </p:spPr>
      </p:pic>
      <p:pic>
        <p:nvPicPr>
          <p:cNvPr id="14" name="Imagem 13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93163A26-2F2F-0753-C513-C019154823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259" y="1791266"/>
            <a:ext cx="7417181" cy="9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891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5" y="-27679"/>
            <a:ext cx="6833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Aprendizagem através do projeto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Conclusão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D485E84-8D89-C869-7879-9D2BC66362DC}"/>
              </a:ext>
            </a:extLst>
          </p:cNvPr>
          <p:cNvSpPr txBox="1"/>
          <p:nvPr/>
        </p:nvSpPr>
        <p:spPr>
          <a:xfrm>
            <a:off x="13532880" y="2387392"/>
            <a:ext cx="66124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Cooperação e sinergia em grupo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2C105274-0002-2A97-CFB3-704C121044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0870"/>
          <a:stretch/>
        </p:blipFill>
        <p:spPr>
          <a:xfrm>
            <a:off x="12781492" y="2438449"/>
            <a:ext cx="601820" cy="59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03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5" y="-27679"/>
            <a:ext cx="6833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Aprendizagem através do projeto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Conclusão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D485E84-8D89-C869-7879-9D2BC66362DC}"/>
              </a:ext>
            </a:extLst>
          </p:cNvPr>
          <p:cNvSpPr txBox="1"/>
          <p:nvPr/>
        </p:nvSpPr>
        <p:spPr>
          <a:xfrm>
            <a:off x="1598055" y="2387392"/>
            <a:ext cx="66124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Cooperação e sinergia em grupo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2C105274-0002-2A97-CFB3-704C121044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0870"/>
          <a:stretch/>
        </p:blipFill>
        <p:spPr>
          <a:xfrm>
            <a:off x="846667" y="2438449"/>
            <a:ext cx="601820" cy="59527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DC567D9-A185-D025-A8C3-E1C7A4D4AB34}"/>
              </a:ext>
            </a:extLst>
          </p:cNvPr>
          <p:cNvSpPr txBox="1"/>
          <p:nvPr/>
        </p:nvSpPr>
        <p:spPr>
          <a:xfrm>
            <a:off x="13294755" y="3303514"/>
            <a:ext cx="8165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Importância da administração do tempo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72FDA0ED-CE55-A416-F60E-841742AA12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880" t="8067" r="11193" b="27041"/>
          <a:stretch/>
        </p:blipFill>
        <p:spPr>
          <a:xfrm>
            <a:off x="12527771" y="3337284"/>
            <a:ext cx="619096" cy="62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458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5" y="-27679"/>
            <a:ext cx="6833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Aprendizagem através do projeto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Conclusão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D485E84-8D89-C869-7879-9D2BC66362DC}"/>
              </a:ext>
            </a:extLst>
          </p:cNvPr>
          <p:cNvSpPr txBox="1"/>
          <p:nvPr/>
        </p:nvSpPr>
        <p:spPr>
          <a:xfrm>
            <a:off x="1598055" y="2387392"/>
            <a:ext cx="66124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Cooperação e sinergia em grupo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2C105274-0002-2A97-CFB3-704C121044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0870"/>
          <a:stretch/>
        </p:blipFill>
        <p:spPr>
          <a:xfrm>
            <a:off x="846667" y="2438449"/>
            <a:ext cx="601820" cy="59527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DC567D9-A185-D025-A8C3-E1C7A4D4AB34}"/>
              </a:ext>
            </a:extLst>
          </p:cNvPr>
          <p:cNvSpPr txBox="1"/>
          <p:nvPr/>
        </p:nvSpPr>
        <p:spPr>
          <a:xfrm>
            <a:off x="1598055" y="3303514"/>
            <a:ext cx="8165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Importância da administração do tempo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72FDA0ED-CE55-A416-F60E-841742AA12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880" t="8067" r="11193" b="27041"/>
          <a:stretch/>
        </p:blipFill>
        <p:spPr>
          <a:xfrm>
            <a:off x="831071" y="3337284"/>
            <a:ext cx="619096" cy="628294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C32A90AE-096F-FA1A-C73C-0B8C908FE30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7546"/>
          <a:stretch/>
        </p:blipFill>
        <p:spPr>
          <a:xfrm>
            <a:off x="12363014" y="4258999"/>
            <a:ext cx="609600" cy="628294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8262109A-1AAF-F6A6-38E7-5F3FC91439FA}"/>
              </a:ext>
            </a:extLst>
          </p:cNvPr>
          <p:cNvSpPr txBox="1"/>
          <p:nvPr/>
        </p:nvSpPr>
        <p:spPr>
          <a:xfrm>
            <a:off x="13129998" y="4209496"/>
            <a:ext cx="8165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Lidar com mudanças </a:t>
            </a:r>
          </a:p>
        </p:txBody>
      </p:sp>
    </p:spTree>
    <p:extLst>
      <p:ext uri="{BB962C8B-B14F-4D97-AF65-F5344CB8AC3E}">
        <p14:creationId xmlns:p14="http://schemas.microsoft.com/office/powerpoint/2010/main" val="1818936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5" y="-27679"/>
            <a:ext cx="6833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Aprendizagem através do projeto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Conclusão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D485E84-8D89-C869-7879-9D2BC66362DC}"/>
              </a:ext>
            </a:extLst>
          </p:cNvPr>
          <p:cNvSpPr txBox="1"/>
          <p:nvPr/>
        </p:nvSpPr>
        <p:spPr>
          <a:xfrm>
            <a:off x="1598055" y="2387392"/>
            <a:ext cx="66124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Cooperação e sinergia em grupo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2C105274-0002-2A97-CFB3-704C121044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0870"/>
          <a:stretch/>
        </p:blipFill>
        <p:spPr>
          <a:xfrm>
            <a:off x="846667" y="2438449"/>
            <a:ext cx="601820" cy="59527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DC567D9-A185-D025-A8C3-E1C7A4D4AB34}"/>
              </a:ext>
            </a:extLst>
          </p:cNvPr>
          <p:cNvSpPr txBox="1"/>
          <p:nvPr/>
        </p:nvSpPr>
        <p:spPr>
          <a:xfrm>
            <a:off x="1598055" y="3303514"/>
            <a:ext cx="8165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Importância da administração do tempo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72FDA0ED-CE55-A416-F60E-841742AA12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880" t="8067" r="11193" b="27041"/>
          <a:stretch/>
        </p:blipFill>
        <p:spPr>
          <a:xfrm>
            <a:off x="831071" y="3337284"/>
            <a:ext cx="619096" cy="628294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C32A90AE-096F-FA1A-C73C-0B8C908FE30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7546"/>
          <a:stretch/>
        </p:blipFill>
        <p:spPr>
          <a:xfrm>
            <a:off x="831071" y="4258999"/>
            <a:ext cx="609600" cy="628294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8262109A-1AAF-F6A6-38E7-5F3FC91439FA}"/>
              </a:ext>
            </a:extLst>
          </p:cNvPr>
          <p:cNvSpPr txBox="1"/>
          <p:nvPr/>
        </p:nvSpPr>
        <p:spPr>
          <a:xfrm>
            <a:off x="1598055" y="4209496"/>
            <a:ext cx="8165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Lidar com mudanças </a:t>
            </a:r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D1FD1435-ED17-51DD-A738-40156AB5AF5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7916" r="7874" b="18514"/>
          <a:stretch/>
        </p:blipFill>
        <p:spPr>
          <a:xfrm>
            <a:off x="12432521" y="5185421"/>
            <a:ext cx="622108" cy="754064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D807C067-A1E8-16C6-088E-3B5808383080}"/>
              </a:ext>
            </a:extLst>
          </p:cNvPr>
          <p:cNvSpPr txBox="1"/>
          <p:nvPr/>
        </p:nvSpPr>
        <p:spPr>
          <a:xfrm>
            <a:off x="13199505" y="5239287"/>
            <a:ext cx="8165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Ser resiliente</a:t>
            </a:r>
          </a:p>
        </p:txBody>
      </p:sp>
    </p:spTree>
    <p:extLst>
      <p:ext uri="{BB962C8B-B14F-4D97-AF65-F5344CB8AC3E}">
        <p14:creationId xmlns:p14="http://schemas.microsoft.com/office/powerpoint/2010/main" val="1919137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5" y="-27679"/>
            <a:ext cx="6833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Aprendizagem através do projeto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Conclusão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D485E84-8D89-C869-7879-9D2BC66362DC}"/>
              </a:ext>
            </a:extLst>
          </p:cNvPr>
          <p:cNvSpPr txBox="1"/>
          <p:nvPr/>
        </p:nvSpPr>
        <p:spPr>
          <a:xfrm>
            <a:off x="1598055" y="2387392"/>
            <a:ext cx="66124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Cooperação e sinergia em grupo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2C105274-0002-2A97-CFB3-704C121044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0870"/>
          <a:stretch/>
        </p:blipFill>
        <p:spPr>
          <a:xfrm>
            <a:off x="846667" y="2438449"/>
            <a:ext cx="601820" cy="59527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DC567D9-A185-D025-A8C3-E1C7A4D4AB34}"/>
              </a:ext>
            </a:extLst>
          </p:cNvPr>
          <p:cNvSpPr txBox="1"/>
          <p:nvPr/>
        </p:nvSpPr>
        <p:spPr>
          <a:xfrm>
            <a:off x="1598055" y="3303514"/>
            <a:ext cx="8165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Importância da administração do tempo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72FDA0ED-CE55-A416-F60E-841742AA12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880" t="8067" r="11193" b="27041"/>
          <a:stretch/>
        </p:blipFill>
        <p:spPr>
          <a:xfrm>
            <a:off x="831071" y="3337284"/>
            <a:ext cx="619096" cy="628294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C32A90AE-096F-FA1A-C73C-0B8C908FE30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7546"/>
          <a:stretch/>
        </p:blipFill>
        <p:spPr>
          <a:xfrm>
            <a:off x="831071" y="4258999"/>
            <a:ext cx="609600" cy="628294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8262109A-1AAF-F6A6-38E7-5F3FC91439FA}"/>
              </a:ext>
            </a:extLst>
          </p:cNvPr>
          <p:cNvSpPr txBox="1"/>
          <p:nvPr/>
        </p:nvSpPr>
        <p:spPr>
          <a:xfrm>
            <a:off x="1598055" y="4209496"/>
            <a:ext cx="8165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Lidar com mudanças </a:t>
            </a:r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D1FD1435-ED17-51DD-A738-40156AB5AF5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7916" r="7874" b="18514"/>
          <a:stretch/>
        </p:blipFill>
        <p:spPr>
          <a:xfrm>
            <a:off x="831071" y="5185421"/>
            <a:ext cx="622108" cy="754064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D807C067-A1E8-16C6-088E-3B5808383080}"/>
              </a:ext>
            </a:extLst>
          </p:cNvPr>
          <p:cNvSpPr txBox="1"/>
          <p:nvPr/>
        </p:nvSpPr>
        <p:spPr>
          <a:xfrm>
            <a:off x="1598055" y="5239287"/>
            <a:ext cx="8165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Ser resiliente</a:t>
            </a: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49A489D2-B640-EEC5-26A5-119FF510C3A1}"/>
              </a:ext>
            </a:extLst>
          </p:cNvPr>
          <p:cNvCxnSpPr>
            <a:cxnSpLocks/>
          </p:cNvCxnSpPr>
          <p:nvPr/>
        </p:nvCxnSpPr>
        <p:spPr>
          <a:xfrm flipV="1">
            <a:off x="846667" y="-1849677"/>
            <a:ext cx="0" cy="1371600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FEBF40B4-4A49-DBAC-B8F5-1BEF1867865A}"/>
              </a:ext>
            </a:extLst>
          </p:cNvPr>
          <p:cNvSpPr txBox="1"/>
          <p:nvPr/>
        </p:nvSpPr>
        <p:spPr>
          <a:xfrm>
            <a:off x="996236" y="-1890867"/>
            <a:ext cx="101995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5E2424"/>
                </a:solidFill>
                <a:latin typeface="Franklin Gothic Heavy" panose="020B0903020102020204" pitchFamily="34" charset="0"/>
              </a:rPr>
              <a:t>Agradecimento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3FF686-D4DE-005D-C341-8418474688D9}"/>
              </a:ext>
            </a:extLst>
          </p:cNvPr>
          <p:cNvSpPr txBox="1"/>
          <p:nvPr/>
        </p:nvSpPr>
        <p:spPr>
          <a:xfrm>
            <a:off x="-6329520" y="2438449"/>
            <a:ext cx="45744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 err="1">
                <a:latin typeface="Franklin Gothic Book" panose="020B0503020102020204" pitchFamily="34" charset="0"/>
              </a:rPr>
              <a:t>SPTech</a:t>
            </a:r>
            <a:endParaRPr lang="pt-BR" sz="3600" dirty="0">
              <a:latin typeface="Franklin Gothic Book" panose="020B05030201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B6C8FD7-6843-DA3F-9B3B-53AD79A5BC82}"/>
              </a:ext>
            </a:extLst>
          </p:cNvPr>
          <p:cNvSpPr txBox="1"/>
          <p:nvPr/>
        </p:nvSpPr>
        <p:spPr>
          <a:xfrm>
            <a:off x="-6329519" y="3354571"/>
            <a:ext cx="56489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Corpo docente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AF4BFED-52E1-3877-F98A-781EC5CD7061}"/>
              </a:ext>
            </a:extLst>
          </p:cNvPr>
          <p:cNvSpPr txBox="1"/>
          <p:nvPr/>
        </p:nvSpPr>
        <p:spPr>
          <a:xfrm>
            <a:off x="-6329519" y="4260553"/>
            <a:ext cx="56489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Leonardo e Matheus Bins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4911961-099B-2F07-268A-1DE86D17F7FD}"/>
              </a:ext>
            </a:extLst>
          </p:cNvPr>
          <p:cNvSpPr txBox="1"/>
          <p:nvPr/>
        </p:nvSpPr>
        <p:spPr>
          <a:xfrm>
            <a:off x="-6329519" y="5290344"/>
            <a:ext cx="56489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Nossas </a:t>
            </a:r>
            <a:r>
              <a:rPr lang="pt-BR" sz="3600" dirty="0" err="1">
                <a:latin typeface="Franklin Gothic Book" panose="020B0503020102020204" pitchFamily="34" charset="0"/>
              </a:rPr>
              <a:t>familias</a:t>
            </a:r>
            <a:endParaRPr lang="pt-BR" sz="36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50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695367D4-8BCE-8F63-4A95-778C1A4E0BBA}"/>
              </a:ext>
            </a:extLst>
          </p:cNvPr>
          <p:cNvSpPr/>
          <p:nvPr/>
        </p:nvSpPr>
        <p:spPr>
          <a:xfrm>
            <a:off x="0" y="-27679"/>
            <a:ext cx="12192000" cy="6858000"/>
          </a:xfrm>
          <a:prstGeom prst="rect">
            <a:avLst/>
          </a:prstGeom>
          <a:solidFill>
            <a:srgbClr val="DDB24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371600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-41190"/>
            <a:ext cx="101995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5E2424"/>
                </a:solidFill>
                <a:latin typeface="Franklin Gothic Heavy" panose="020B0903020102020204" pitchFamily="34" charset="0"/>
              </a:rPr>
              <a:t>Agradecimento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D485E84-8D89-C869-7879-9D2BC66362DC}"/>
              </a:ext>
            </a:extLst>
          </p:cNvPr>
          <p:cNvSpPr txBox="1"/>
          <p:nvPr/>
        </p:nvSpPr>
        <p:spPr>
          <a:xfrm>
            <a:off x="1598055" y="2387392"/>
            <a:ext cx="66124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 err="1">
                <a:latin typeface="Franklin Gothic Book" panose="020B0503020102020204" pitchFamily="34" charset="0"/>
              </a:rPr>
              <a:t>SPTech</a:t>
            </a:r>
            <a:endParaRPr lang="pt-BR" sz="3600" dirty="0">
              <a:latin typeface="Franklin Gothic Book" panose="020B0503020102020204" pitchFamily="34" charset="0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2C105274-0002-2A97-CFB3-704C121044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0870"/>
          <a:stretch/>
        </p:blipFill>
        <p:spPr>
          <a:xfrm>
            <a:off x="846667" y="2438449"/>
            <a:ext cx="601820" cy="59527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DC567D9-A185-D025-A8C3-E1C7A4D4AB34}"/>
              </a:ext>
            </a:extLst>
          </p:cNvPr>
          <p:cNvSpPr txBox="1"/>
          <p:nvPr/>
        </p:nvSpPr>
        <p:spPr>
          <a:xfrm>
            <a:off x="1598055" y="3303514"/>
            <a:ext cx="8165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Corpo docente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72FDA0ED-CE55-A416-F60E-841742AA12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880" t="8067" r="11193" b="27041"/>
          <a:stretch/>
        </p:blipFill>
        <p:spPr>
          <a:xfrm>
            <a:off x="831071" y="3337284"/>
            <a:ext cx="619096" cy="628294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C32A90AE-096F-FA1A-C73C-0B8C908FE30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7546"/>
          <a:stretch/>
        </p:blipFill>
        <p:spPr>
          <a:xfrm>
            <a:off x="831071" y="4258999"/>
            <a:ext cx="609600" cy="628294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8262109A-1AAF-F6A6-38E7-5F3FC91439FA}"/>
              </a:ext>
            </a:extLst>
          </p:cNvPr>
          <p:cNvSpPr txBox="1"/>
          <p:nvPr/>
        </p:nvSpPr>
        <p:spPr>
          <a:xfrm>
            <a:off x="1598055" y="4209496"/>
            <a:ext cx="8165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Leonardo e Matheus Bins</a:t>
            </a:r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D1FD1435-ED17-51DD-A738-40156AB5AF5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7916" r="7874" b="18514"/>
          <a:stretch/>
        </p:blipFill>
        <p:spPr>
          <a:xfrm>
            <a:off x="831071" y="5185421"/>
            <a:ext cx="622108" cy="754064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D807C067-A1E8-16C6-088E-3B5808383080}"/>
              </a:ext>
            </a:extLst>
          </p:cNvPr>
          <p:cNvSpPr txBox="1"/>
          <p:nvPr/>
        </p:nvSpPr>
        <p:spPr>
          <a:xfrm>
            <a:off x="1598055" y="5239287"/>
            <a:ext cx="8165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Nossas </a:t>
            </a:r>
            <a:r>
              <a:rPr lang="pt-BR" sz="3600" dirty="0" err="1">
                <a:latin typeface="Franklin Gothic Book" panose="020B0503020102020204" pitchFamily="34" charset="0"/>
              </a:rPr>
              <a:t>familias</a:t>
            </a:r>
            <a:endParaRPr lang="pt-BR" sz="36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471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0841E0E0-94C6-95E7-CFA4-00BCB10B38D2}"/>
              </a:ext>
            </a:extLst>
          </p:cNvPr>
          <p:cNvCxnSpPr/>
          <p:nvPr/>
        </p:nvCxnSpPr>
        <p:spPr>
          <a:xfrm flipV="1">
            <a:off x="846667" y="4334933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CD09B30C-3E65-BE23-D7C5-1D204D1CF258}"/>
              </a:ext>
            </a:extLst>
          </p:cNvPr>
          <p:cNvSpPr txBox="1"/>
          <p:nvPr/>
        </p:nvSpPr>
        <p:spPr>
          <a:xfrm>
            <a:off x="1078680" y="4177784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Scrum Master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0C2B69E-61F1-1F2C-BB06-B7FD8355CB08}"/>
              </a:ext>
            </a:extLst>
          </p:cNvPr>
          <p:cNvSpPr txBox="1"/>
          <p:nvPr/>
        </p:nvSpPr>
        <p:spPr>
          <a:xfrm>
            <a:off x="1078680" y="4562507"/>
            <a:ext cx="791291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Marcelo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CD9E4521-AD97-ACC4-E8E9-E97306283B23}"/>
              </a:ext>
            </a:extLst>
          </p:cNvPr>
          <p:cNvCxnSpPr/>
          <p:nvPr/>
        </p:nvCxnSpPr>
        <p:spPr>
          <a:xfrm flipV="1">
            <a:off x="846667" y="7117028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B9ADA43E-C3BF-CCB1-3442-DC05CE041933}"/>
              </a:ext>
            </a:extLst>
          </p:cNvPr>
          <p:cNvSpPr txBox="1"/>
          <p:nvPr/>
        </p:nvSpPr>
        <p:spPr>
          <a:xfrm>
            <a:off x="1078680" y="6959879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Desenvolvedor</a:t>
            </a:r>
          </a:p>
        </p:txBody>
      </p:sp>
      <p:pic>
        <p:nvPicPr>
          <p:cNvPr id="5" name="Imagem 4" descr="Homem de camisa branca&#10;&#10;Descrição gerada automaticamente">
            <a:extLst>
              <a:ext uri="{FF2B5EF4-FFF2-40B4-BE49-F238E27FC236}">
                <a16:creationId xmlns:a16="http://schemas.microsoft.com/office/drawing/2014/main" id="{B8FC45C7-69D4-1159-73E3-C895E4B2C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8" r="34" b="37662"/>
          <a:stretch>
            <a:fillRect/>
          </a:stretch>
        </p:blipFill>
        <p:spPr>
          <a:xfrm>
            <a:off x="199104" y="338365"/>
            <a:ext cx="3015740" cy="3030757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4055C471-5E65-C575-298B-97DC49F1807A}"/>
              </a:ext>
            </a:extLst>
          </p:cNvPr>
          <p:cNvSpPr txBox="1"/>
          <p:nvPr/>
        </p:nvSpPr>
        <p:spPr>
          <a:xfrm>
            <a:off x="1078680" y="7344602"/>
            <a:ext cx="56364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Pedro</a:t>
            </a:r>
          </a:p>
        </p:txBody>
      </p:sp>
      <p:pic>
        <p:nvPicPr>
          <p:cNvPr id="7" name="Imagem 6" descr="Pessoa posando para foto em local escuro&#10;&#10;Descrição gerada automaticamente">
            <a:extLst>
              <a:ext uri="{FF2B5EF4-FFF2-40B4-BE49-F238E27FC236}">
                <a16:creationId xmlns:a16="http://schemas.microsoft.com/office/drawing/2014/main" id="{E8D87C05-F04B-BA3A-B141-5B329453182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r="579"/>
          <a:stretch>
            <a:fillRect/>
          </a:stretch>
        </p:blipFill>
        <p:spPr>
          <a:xfrm>
            <a:off x="10031793" y="338366"/>
            <a:ext cx="1796381" cy="1805326"/>
          </a:xfrm>
          <a:custGeom>
            <a:avLst/>
            <a:gdLst>
              <a:gd name="connsiteX0" fmla="*/ 753934 w 3015739"/>
              <a:gd name="connsiteY0" fmla="*/ 0 h 3030756"/>
              <a:gd name="connsiteX1" fmla="*/ 3015739 w 3015739"/>
              <a:gd name="connsiteY1" fmla="*/ 0 h 3030756"/>
              <a:gd name="connsiteX2" fmla="*/ 2261804 w 3015739"/>
              <a:gd name="connsiteY2" fmla="*/ 3030756 h 3030756"/>
              <a:gd name="connsiteX3" fmla="*/ 0 w 3015739"/>
              <a:gd name="connsiteY3" fmla="*/ 3030756 h 303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39" h="3030756">
                <a:moveTo>
                  <a:pt x="753934" y="0"/>
                </a:moveTo>
                <a:lnTo>
                  <a:pt x="3015739" y="0"/>
                </a:lnTo>
                <a:lnTo>
                  <a:pt x="2261804" y="3030756"/>
                </a:lnTo>
                <a:lnTo>
                  <a:pt x="0" y="3030756"/>
                </a:lnTo>
                <a:close/>
              </a:path>
            </a:pathLst>
          </a:custGeom>
        </p:spPr>
      </p:pic>
      <p:pic>
        <p:nvPicPr>
          <p:cNvPr id="11" name="Imagem 10" descr="Homem de óculos e camisa branca&#10;&#10;Descrição gerada automaticamente">
            <a:extLst>
              <a:ext uri="{FF2B5EF4-FFF2-40B4-BE49-F238E27FC236}">
                <a16:creationId xmlns:a16="http://schemas.microsoft.com/office/drawing/2014/main" id="{C7D067E2-C5F6-CBCC-FD5B-0FCE8F0875D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" r="1306" b="20476"/>
          <a:stretch>
            <a:fillRect/>
          </a:stretch>
        </p:blipFill>
        <p:spPr>
          <a:xfrm>
            <a:off x="3956797" y="341013"/>
            <a:ext cx="1757831" cy="1789954"/>
          </a:xfrm>
          <a:custGeom>
            <a:avLst/>
            <a:gdLst>
              <a:gd name="connsiteX0" fmla="*/ 714562 w 2976367"/>
              <a:gd name="connsiteY0" fmla="*/ 0 h 3030757"/>
              <a:gd name="connsiteX1" fmla="*/ 2976367 w 2976367"/>
              <a:gd name="connsiteY1" fmla="*/ 0 h 3030757"/>
              <a:gd name="connsiteX2" fmla="*/ 2222432 w 2976367"/>
              <a:gd name="connsiteY2" fmla="*/ 3030757 h 3030757"/>
              <a:gd name="connsiteX3" fmla="*/ 0 w 2976367"/>
              <a:gd name="connsiteY3" fmla="*/ 3030757 h 3030757"/>
              <a:gd name="connsiteX4" fmla="*/ 0 w 2976367"/>
              <a:gd name="connsiteY4" fmla="*/ 2872481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367" h="3030757">
                <a:moveTo>
                  <a:pt x="714562" y="0"/>
                </a:moveTo>
                <a:lnTo>
                  <a:pt x="2976367" y="0"/>
                </a:lnTo>
                <a:lnTo>
                  <a:pt x="2222432" y="3030757"/>
                </a:lnTo>
                <a:lnTo>
                  <a:pt x="0" y="3030757"/>
                </a:lnTo>
                <a:lnTo>
                  <a:pt x="0" y="2872481"/>
                </a:lnTo>
                <a:close/>
              </a:path>
            </a:pathLst>
          </a:custGeom>
        </p:spPr>
      </p:pic>
      <p:pic>
        <p:nvPicPr>
          <p:cNvPr id="13" name="Imagem 12" descr="Mulher com cabelos longos&#10;&#10;Descrição gerada automaticamente">
            <a:extLst>
              <a:ext uri="{FF2B5EF4-FFF2-40B4-BE49-F238E27FC236}">
                <a16:creationId xmlns:a16="http://schemas.microsoft.com/office/drawing/2014/main" id="{38E8CFA0-17C9-976A-6BEC-9D867DA4CE3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" b="22734"/>
          <a:stretch>
            <a:fillRect/>
          </a:stretch>
        </p:blipFill>
        <p:spPr>
          <a:xfrm>
            <a:off x="8024592" y="337394"/>
            <a:ext cx="1781086" cy="1789956"/>
          </a:xfrm>
          <a:custGeom>
            <a:avLst/>
            <a:gdLst>
              <a:gd name="connsiteX0" fmla="*/ 753934 w 3015739"/>
              <a:gd name="connsiteY0" fmla="*/ 0 h 3030757"/>
              <a:gd name="connsiteX1" fmla="*/ 3015739 w 3015739"/>
              <a:gd name="connsiteY1" fmla="*/ 0 h 3030757"/>
              <a:gd name="connsiteX2" fmla="*/ 2261804 w 3015739"/>
              <a:gd name="connsiteY2" fmla="*/ 3030757 h 3030757"/>
              <a:gd name="connsiteX3" fmla="*/ 0 w 3015739"/>
              <a:gd name="connsiteY3" fmla="*/ 3030757 h 3030757"/>
              <a:gd name="connsiteX4" fmla="*/ 0 w 3015739"/>
              <a:gd name="connsiteY4" fmla="*/ 3030753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5739" h="3030757">
                <a:moveTo>
                  <a:pt x="753934" y="0"/>
                </a:moveTo>
                <a:lnTo>
                  <a:pt x="3015739" y="0"/>
                </a:lnTo>
                <a:lnTo>
                  <a:pt x="2261804" y="3030757"/>
                </a:lnTo>
                <a:lnTo>
                  <a:pt x="0" y="3030757"/>
                </a:lnTo>
                <a:lnTo>
                  <a:pt x="0" y="3030753"/>
                </a:lnTo>
                <a:close/>
              </a:path>
            </a:pathLst>
          </a:custGeom>
        </p:spPr>
      </p:pic>
      <p:pic>
        <p:nvPicPr>
          <p:cNvPr id="14" name="Imagem 13" descr="Mulher de óculos fazendo careta&#10;&#10;Descrição gerada automaticamente">
            <a:extLst>
              <a:ext uri="{FF2B5EF4-FFF2-40B4-BE49-F238E27FC236}">
                <a16:creationId xmlns:a16="http://schemas.microsoft.com/office/drawing/2014/main" id="{59B7FE86-2081-0A3A-B694-7A3707BCFFE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" r="112"/>
          <a:stretch>
            <a:fillRect/>
          </a:stretch>
        </p:blipFill>
        <p:spPr>
          <a:xfrm>
            <a:off x="6017391" y="341013"/>
            <a:ext cx="1781087" cy="1784157"/>
          </a:xfrm>
          <a:custGeom>
            <a:avLst/>
            <a:gdLst>
              <a:gd name="connsiteX0" fmla="*/ 750681 w 3012486"/>
              <a:gd name="connsiteY0" fmla="*/ 0 h 3017678"/>
              <a:gd name="connsiteX1" fmla="*/ 3012486 w 3012486"/>
              <a:gd name="connsiteY1" fmla="*/ 0 h 3017678"/>
              <a:gd name="connsiteX2" fmla="*/ 2261804 w 3012486"/>
              <a:gd name="connsiteY2" fmla="*/ 3017678 h 3017678"/>
              <a:gd name="connsiteX3" fmla="*/ 0 w 3012486"/>
              <a:gd name="connsiteY3" fmla="*/ 3017678 h 301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2486" h="3017678">
                <a:moveTo>
                  <a:pt x="750681" y="0"/>
                </a:moveTo>
                <a:lnTo>
                  <a:pt x="3012486" y="0"/>
                </a:lnTo>
                <a:lnTo>
                  <a:pt x="2261804" y="3017678"/>
                </a:lnTo>
                <a:lnTo>
                  <a:pt x="0" y="301767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69026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0841E0E0-94C6-95E7-CFA4-00BCB10B38D2}"/>
              </a:ext>
            </a:extLst>
          </p:cNvPr>
          <p:cNvCxnSpPr/>
          <p:nvPr/>
        </p:nvCxnSpPr>
        <p:spPr>
          <a:xfrm flipV="1">
            <a:off x="846667" y="4334933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CD09B30C-3E65-BE23-D7C5-1D204D1CF258}"/>
              </a:ext>
            </a:extLst>
          </p:cNvPr>
          <p:cNvSpPr txBox="1"/>
          <p:nvPr/>
        </p:nvSpPr>
        <p:spPr>
          <a:xfrm>
            <a:off x="1078680" y="4177784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Desenvolvedor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0C2B69E-61F1-1F2C-BB06-B7FD8355CB08}"/>
              </a:ext>
            </a:extLst>
          </p:cNvPr>
          <p:cNvSpPr txBox="1"/>
          <p:nvPr/>
        </p:nvSpPr>
        <p:spPr>
          <a:xfrm>
            <a:off x="1078680" y="4562507"/>
            <a:ext cx="56364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Pedro</a:t>
            </a:r>
          </a:p>
        </p:txBody>
      </p:sp>
      <p:pic>
        <p:nvPicPr>
          <p:cNvPr id="14" name="Imagem 13" descr="Homem de óculos e camisa branca&#10;&#10;Descrição gerada automaticamente">
            <a:extLst>
              <a:ext uri="{FF2B5EF4-FFF2-40B4-BE49-F238E27FC236}">
                <a16:creationId xmlns:a16="http://schemas.microsoft.com/office/drawing/2014/main" id="{F116F599-1C9B-0D0E-5A6D-874AD238C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" r="1306" b="20476"/>
          <a:stretch>
            <a:fillRect/>
          </a:stretch>
        </p:blipFill>
        <p:spPr>
          <a:xfrm>
            <a:off x="188943" y="339184"/>
            <a:ext cx="2976367" cy="3030757"/>
          </a:xfrm>
          <a:custGeom>
            <a:avLst/>
            <a:gdLst>
              <a:gd name="connsiteX0" fmla="*/ 714562 w 2976367"/>
              <a:gd name="connsiteY0" fmla="*/ 0 h 3030757"/>
              <a:gd name="connsiteX1" fmla="*/ 2976367 w 2976367"/>
              <a:gd name="connsiteY1" fmla="*/ 0 h 3030757"/>
              <a:gd name="connsiteX2" fmla="*/ 2222432 w 2976367"/>
              <a:gd name="connsiteY2" fmla="*/ 3030757 h 3030757"/>
              <a:gd name="connsiteX3" fmla="*/ 0 w 2976367"/>
              <a:gd name="connsiteY3" fmla="*/ 3030757 h 3030757"/>
              <a:gd name="connsiteX4" fmla="*/ 0 w 2976367"/>
              <a:gd name="connsiteY4" fmla="*/ 2872481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367" h="3030757">
                <a:moveTo>
                  <a:pt x="714562" y="0"/>
                </a:moveTo>
                <a:lnTo>
                  <a:pt x="2976367" y="0"/>
                </a:lnTo>
                <a:lnTo>
                  <a:pt x="2222432" y="3030757"/>
                </a:lnTo>
                <a:lnTo>
                  <a:pt x="0" y="3030757"/>
                </a:lnTo>
                <a:lnTo>
                  <a:pt x="0" y="2872481"/>
                </a:lnTo>
                <a:close/>
              </a:path>
            </a:pathLst>
          </a:custGeom>
        </p:spPr>
      </p:pic>
      <p:pic>
        <p:nvPicPr>
          <p:cNvPr id="15" name="Imagem 14" descr="Homem de camisa branca&#10;&#10;Descrição gerada automaticamente">
            <a:extLst>
              <a:ext uri="{FF2B5EF4-FFF2-40B4-BE49-F238E27FC236}">
                <a16:creationId xmlns:a16="http://schemas.microsoft.com/office/drawing/2014/main" id="{94CF4303-FB05-F8E5-BF23-860F95B3A6C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8" r="34" b="37662"/>
          <a:stretch>
            <a:fillRect/>
          </a:stretch>
        </p:blipFill>
        <p:spPr>
          <a:xfrm>
            <a:off x="10093560" y="341013"/>
            <a:ext cx="1781086" cy="1789954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  <p:pic>
        <p:nvPicPr>
          <p:cNvPr id="17" name="Imagem 16" descr="Pessoa posando para foto em local escuro&#10;&#10;Descrição gerada automaticamente">
            <a:extLst>
              <a:ext uri="{FF2B5EF4-FFF2-40B4-BE49-F238E27FC236}">
                <a16:creationId xmlns:a16="http://schemas.microsoft.com/office/drawing/2014/main" id="{5AF18F36-9590-5A1D-3B8F-5FAAB5ABF63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r="579"/>
          <a:stretch>
            <a:fillRect/>
          </a:stretch>
        </p:blipFill>
        <p:spPr>
          <a:xfrm>
            <a:off x="7895925" y="338366"/>
            <a:ext cx="1796381" cy="1805326"/>
          </a:xfrm>
          <a:custGeom>
            <a:avLst/>
            <a:gdLst>
              <a:gd name="connsiteX0" fmla="*/ 753934 w 3015739"/>
              <a:gd name="connsiteY0" fmla="*/ 0 h 3030756"/>
              <a:gd name="connsiteX1" fmla="*/ 3015739 w 3015739"/>
              <a:gd name="connsiteY1" fmla="*/ 0 h 3030756"/>
              <a:gd name="connsiteX2" fmla="*/ 2261804 w 3015739"/>
              <a:gd name="connsiteY2" fmla="*/ 3030756 h 3030756"/>
              <a:gd name="connsiteX3" fmla="*/ 0 w 3015739"/>
              <a:gd name="connsiteY3" fmla="*/ 3030756 h 303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39" h="3030756">
                <a:moveTo>
                  <a:pt x="753934" y="0"/>
                </a:moveTo>
                <a:lnTo>
                  <a:pt x="3015739" y="0"/>
                </a:lnTo>
                <a:lnTo>
                  <a:pt x="2261804" y="3030756"/>
                </a:lnTo>
                <a:lnTo>
                  <a:pt x="0" y="3030756"/>
                </a:lnTo>
                <a:close/>
              </a:path>
            </a:pathLst>
          </a:custGeom>
        </p:spPr>
      </p:pic>
      <p:pic>
        <p:nvPicPr>
          <p:cNvPr id="18" name="Imagem 17" descr="Mulher com cabelos longos&#10;&#10;Descrição gerada automaticamente">
            <a:extLst>
              <a:ext uri="{FF2B5EF4-FFF2-40B4-BE49-F238E27FC236}">
                <a16:creationId xmlns:a16="http://schemas.microsoft.com/office/drawing/2014/main" id="{CE206C7E-9F05-8EB6-E017-B56C2610172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" b="22734"/>
          <a:stretch>
            <a:fillRect/>
          </a:stretch>
        </p:blipFill>
        <p:spPr>
          <a:xfrm>
            <a:off x="5713585" y="332122"/>
            <a:ext cx="1781086" cy="1789956"/>
          </a:xfrm>
          <a:custGeom>
            <a:avLst/>
            <a:gdLst>
              <a:gd name="connsiteX0" fmla="*/ 753934 w 3015739"/>
              <a:gd name="connsiteY0" fmla="*/ 0 h 3030757"/>
              <a:gd name="connsiteX1" fmla="*/ 3015739 w 3015739"/>
              <a:gd name="connsiteY1" fmla="*/ 0 h 3030757"/>
              <a:gd name="connsiteX2" fmla="*/ 2261804 w 3015739"/>
              <a:gd name="connsiteY2" fmla="*/ 3030757 h 3030757"/>
              <a:gd name="connsiteX3" fmla="*/ 0 w 3015739"/>
              <a:gd name="connsiteY3" fmla="*/ 3030757 h 3030757"/>
              <a:gd name="connsiteX4" fmla="*/ 0 w 3015739"/>
              <a:gd name="connsiteY4" fmla="*/ 3030753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5739" h="3030757">
                <a:moveTo>
                  <a:pt x="753934" y="0"/>
                </a:moveTo>
                <a:lnTo>
                  <a:pt x="3015739" y="0"/>
                </a:lnTo>
                <a:lnTo>
                  <a:pt x="2261804" y="3030757"/>
                </a:lnTo>
                <a:lnTo>
                  <a:pt x="0" y="3030757"/>
                </a:lnTo>
                <a:lnTo>
                  <a:pt x="0" y="3030753"/>
                </a:lnTo>
                <a:close/>
              </a:path>
            </a:pathLst>
          </a:custGeom>
        </p:spPr>
      </p:pic>
      <p:pic>
        <p:nvPicPr>
          <p:cNvPr id="19" name="Imagem 18" descr="Mulher de óculos fazendo careta&#10;&#10;Descrição gerada automaticamente">
            <a:extLst>
              <a:ext uri="{FF2B5EF4-FFF2-40B4-BE49-F238E27FC236}">
                <a16:creationId xmlns:a16="http://schemas.microsoft.com/office/drawing/2014/main" id="{558587A3-5A6E-2782-85D4-8310EA67F27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" r="112"/>
          <a:stretch>
            <a:fillRect/>
          </a:stretch>
        </p:blipFill>
        <p:spPr>
          <a:xfrm>
            <a:off x="3625525" y="341013"/>
            <a:ext cx="1781087" cy="1784157"/>
          </a:xfrm>
          <a:custGeom>
            <a:avLst/>
            <a:gdLst>
              <a:gd name="connsiteX0" fmla="*/ 750681 w 3012486"/>
              <a:gd name="connsiteY0" fmla="*/ 0 h 3017678"/>
              <a:gd name="connsiteX1" fmla="*/ 3012486 w 3012486"/>
              <a:gd name="connsiteY1" fmla="*/ 0 h 3017678"/>
              <a:gd name="connsiteX2" fmla="*/ 2261804 w 3012486"/>
              <a:gd name="connsiteY2" fmla="*/ 3017678 h 3017678"/>
              <a:gd name="connsiteX3" fmla="*/ 0 w 3012486"/>
              <a:gd name="connsiteY3" fmla="*/ 3017678 h 301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2486" h="3017678">
                <a:moveTo>
                  <a:pt x="750681" y="0"/>
                </a:moveTo>
                <a:lnTo>
                  <a:pt x="3012486" y="0"/>
                </a:lnTo>
                <a:lnTo>
                  <a:pt x="2261804" y="3017678"/>
                </a:lnTo>
                <a:lnTo>
                  <a:pt x="0" y="3017678"/>
                </a:lnTo>
                <a:close/>
              </a:path>
            </a:pathLst>
          </a:custGeom>
        </p:spPr>
      </p:pic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C0E650A6-DF2C-755C-5BBC-7E4D9B7BD066}"/>
              </a:ext>
            </a:extLst>
          </p:cNvPr>
          <p:cNvCxnSpPr/>
          <p:nvPr/>
        </p:nvCxnSpPr>
        <p:spPr>
          <a:xfrm flipV="1">
            <a:off x="846667" y="7236649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87A698B3-1658-A1D1-1FE0-E54D459ACA2B}"/>
              </a:ext>
            </a:extLst>
          </p:cNvPr>
          <p:cNvSpPr txBox="1"/>
          <p:nvPr/>
        </p:nvSpPr>
        <p:spPr>
          <a:xfrm>
            <a:off x="1078680" y="7079500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Desenvolvedora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2C3F663-19BB-A59A-7CFD-4E0C4D7EC458}"/>
              </a:ext>
            </a:extLst>
          </p:cNvPr>
          <p:cNvSpPr txBox="1"/>
          <p:nvPr/>
        </p:nvSpPr>
        <p:spPr>
          <a:xfrm>
            <a:off x="1078680" y="7464223"/>
            <a:ext cx="676039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Giulia</a:t>
            </a:r>
          </a:p>
        </p:txBody>
      </p:sp>
    </p:spTree>
    <p:extLst>
      <p:ext uri="{BB962C8B-B14F-4D97-AF65-F5344CB8AC3E}">
        <p14:creationId xmlns:p14="http://schemas.microsoft.com/office/powerpoint/2010/main" val="502766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0841E0E0-94C6-95E7-CFA4-00BCB10B38D2}"/>
              </a:ext>
            </a:extLst>
          </p:cNvPr>
          <p:cNvCxnSpPr/>
          <p:nvPr/>
        </p:nvCxnSpPr>
        <p:spPr>
          <a:xfrm flipV="1">
            <a:off x="846667" y="4334933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CD09B30C-3E65-BE23-D7C5-1D204D1CF258}"/>
              </a:ext>
            </a:extLst>
          </p:cNvPr>
          <p:cNvSpPr txBox="1"/>
          <p:nvPr/>
        </p:nvSpPr>
        <p:spPr>
          <a:xfrm>
            <a:off x="1078680" y="4177784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Desenvolvedora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0C2B69E-61F1-1F2C-BB06-B7FD8355CB08}"/>
              </a:ext>
            </a:extLst>
          </p:cNvPr>
          <p:cNvSpPr txBox="1"/>
          <p:nvPr/>
        </p:nvSpPr>
        <p:spPr>
          <a:xfrm>
            <a:off x="1078680" y="4562507"/>
            <a:ext cx="676039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Giulia</a:t>
            </a: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31C5B008-94E0-5EC4-6BC6-D0D31C17B9E3}"/>
              </a:ext>
            </a:extLst>
          </p:cNvPr>
          <p:cNvCxnSpPr/>
          <p:nvPr/>
        </p:nvCxnSpPr>
        <p:spPr>
          <a:xfrm flipV="1">
            <a:off x="846667" y="7053281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F2D9C08F-B273-ACF3-10BB-20A395D94020}"/>
              </a:ext>
            </a:extLst>
          </p:cNvPr>
          <p:cNvSpPr txBox="1"/>
          <p:nvPr/>
        </p:nvSpPr>
        <p:spPr>
          <a:xfrm>
            <a:off x="1078680" y="6896132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Desenvolvedora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F6C5A80-859E-3599-1A8E-E66C1D9C8103}"/>
              </a:ext>
            </a:extLst>
          </p:cNvPr>
          <p:cNvSpPr txBox="1"/>
          <p:nvPr/>
        </p:nvSpPr>
        <p:spPr>
          <a:xfrm>
            <a:off x="1078680" y="7280855"/>
            <a:ext cx="62365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Karen</a:t>
            </a:r>
          </a:p>
        </p:txBody>
      </p:sp>
      <p:pic>
        <p:nvPicPr>
          <p:cNvPr id="10" name="Imagem 9" descr="Mulher com cabelos longos&#10;&#10;Descrição gerada automaticamente">
            <a:extLst>
              <a:ext uri="{FF2B5EF4-FFF2-40B4-BE49-F238E27FC236}">
                <a16:creationId xmlns:a16="http://schemas.microsoft.com/office/drawing/2014/main" id="{073C4AD9-643A-FF18-76FE-F847ECB6202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" b="22734"/>
          <a:stretch>
            <a:fillRect/>
          </a:stretch>
        </p:blipFill>
        <p:spPr>
          <a:xfrm>
            <a:off x="3421097" y="338366"/>
            <a:ext cx="1738194" cy="1746850"/>
          </a:xfrm>
          <a:custGeom>
            <a:avLst/>
            <a:gdLst>
              <a:gd name="connsiteX0" fmla="*/ 753934 w 3015739"/>
              <a:gd name="connsiteY0" fmla="*/ 0 h 3030757"/>
              <a:gd name="connsiteX1" fmla="*/ 3015739 w 3015739"/>
              <a:gd name="connsiteY1" fmla="*/ 0 h 3030757"/>
              <a:gd name="connsiteX2" fmla="*/ 2261804 w 3015739"/>
              <a:gd name="connsiteY2" fmla="*/ 3030757 h 3030757"/>
              <a:gd name="connsiteX3" fmla="*/ 0 w 3015739"/>
              <a:gd name="connsiteY3" fmla="*/ 3030757 h 3030757"/>
              <a:gd name="connsiteX4" fmla="*/ 0 w 3015739"/>
              <a:gd name="connsiteY4" fmla="*/ 3030753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5739" h="3030757">
                <a:moveTo>
                  <a:pt x="753934" y="0"/>
                </a:moveTo>
                <a:lnTo>
                  <a:pt x="3015739" y="0"/>
                </a:lnTo>
                <a:lnTo>
                  <a:pt x="2261804" y="3030757"/>
                </a:lnTo>
                <a:lnTo>
                  <a:pt x="0" y="3030757"/>
                </a:lnTo>
                <a:lnTo>
                  <a:pt x="0" y="3030753"/>
                </a:lnTo>
                <a:close/>
              </a:path>
            </a:pathLst>
          </a:custGeom>
        </p:spPr>
      </p:pic>
      <p:pic>
        <p:nvPicPr>
          <p:cNvPr id="11" name="Imagem 10" descr="Pessoa posando para foto em local escuro&#10;&#10;Descrição gerada automaticamente">
            <a:extLst>
              <a:ext uri="{FF2B5EF4-FFF2-40B4-BE49-F238E27FC236}">
                <a16:creationId xmlns:a16="http://schemas.microsoft.com/office/drawing/2014/main" id="{7C06F8E5-2A04-8412-815A-119B3E4DCF5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r="579"/>
          <a:stretch>
            <a:fillRect/>
          </a:stretch>
        </p:blipFill>
        <p:spPr>
          <a:xfrm>
            <a:off x="5532357" y="338366"/>
            <a:ext cx="1781086" cy="1789955"/>
          </a:xfrm>
          <a:custGeom>
            <a:avLst/>
            <a:gdLst>
              <a:gd name="connsiteX0" fmla="*/ 753934 w 3015739"/>
              <a:gd name="connsiteY0" fmla="*/ 0 h 3030756"/>
              <a:gd name="connsiteX1" fmla="*/ 3015739 w 3015739"/>
              <a:gd name="connsiteY1" fmla="*/ 0 h 3030756"/>
              <a:gd name="connsiteX2" fmla="*/ 2261804 w 3015739"/>
              <a:gd name="connsiteY2" fmla="*/ 3030756 h 3030756"/>
              <a:gd name="connsiteX3" fmla="*/ 0 w 3015739"/>
              <a:gd name="connsiteY3" fmla="*/ 3030756 h 303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39" h="3030756">
                <a:moveTo>
                  <a:pt x="753934" y="0"/>
                </a:moveTo>
                <a:lnTo>
                  <a:pt x="3015739" y="0"/>
                </a:lnTo>
                <a:lnTo>
                  <a:pt x="2261804" y="3030756"/>
                </a:lnTo>
                <a:lnTo>
                  <a:pt x="0" y="3030756"/>
                </a:lnTo>
                <a:close/>
              </a:path>
            </a:pathLst>
          </a:custGeom>
        </p:spPr>
      </p:pic>
      <p:pic>
        <p:nvPicPr>
          <p:cNvPr id="12" name="Imagem 11" descr="Homem de camisa branca&#10;&#10;Descrição gerada automaticamente">
            <a:extLst>
              <a:ext uri="{FF2B5EF4-FFF2-40B4-BE49-F238E27FC236}">
                <a16:creationId xmlns:a16="http://schemas.microsoft.com/office/drawing/2014/main" id="{89C0E929-6941-6BF1-DE78-195138FED91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8" r="34" b="37662"/>
          <a:stretch>
            <a:fillRect/>
          </a:stretch>
        </p:blipFill>
        <p:spPr>
          <a:xfrm>
            <a:off x="7635934" y="341013"/>
            <a:ext cx="1781086" cy="1789954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  <p:pic>
        <p:nvPicPr>
          <p:cNvPr id="13" name="Imagem 12" descr="Homem de óculos e camisa branca&#10;&#10;Descrição gerada automaticamente">
            <a:extLst>
              <a:ext uri="{FF2B5EF4-FFF2-40B4-BE49-F238E27FC236}">
                <a16:creationId xmlns:a16="http://schemas.microsoft.com/office/drawing/2014/main" id="{4355CFED-36CB-E1D3-7656-E2FC5954F72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" r="1306" b="20476"/>
          <a:stretch>
            <a:fillRect/>
          </a:stretch>
        </p:blipFill>
        <p:spPr>
          <a:xfrm>
            <a:off x="9646413" y="341013"/>
            <a:ext cx="1757831" cy="1789954"/>
          </a:xfrm>
          <a:custGeom>
            <a:avLst/>
            <a:gdLst>
              <a:gd name="connsiteX0" fmla="*/ 714562 w 2976367"/>
              <a:gd name="connsiteY0" fmla="*/ 0 h 3030757"/>
              <a:gd name="connsiteX1" fmla="*/ 2976367 w 2976367"/>
              <a:gd name="connsiteY1" fmla="*/ 0 h 3030757"/>
              <a:gd name="connsiteX2" fmla="*/ 2222432 w 2976367"/>
              <a:gd name="connsiteY2" fmla="*/ 3030757 h 3030757"/>
              <a:gd name="connsiteX3" fmla="*/ 0 w 2976367"/>
              <a:gd name="connsiteY3" fmla="*/ 3030757 h 3030757"/>
              <a:gd name="connsiteX4" fmla="*/ 0 w 2976367"/>
              <a:gd name="connsiteY4" fmla="*/ 2872481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367" h="3030757">
                <a:moveTo>
                  <a:pt x="714562" y="0"/>
                </a:moveTo>
                <a:lnTo>
                  <a:pt x="2976367" y="0"/>
                </a:lnTo>
                <a:lnTo>
                  <a:pt x="2222432" y="3030757"/>
                </a:lnTo>
                <a:lnTo>
                  <a:pt x="0" y="3030757"/>
                </a:lnTo>
                <a:lnTo>
                  <a:pt x="0" y="2872481"/>
                </a:lnTo>
                <a:close/>
              </a:path>
            </a:pathLst>
          </a:custGeom>
        </p:spPr>
      </p:pic>
      <p:pic>
        <p:nvPicPr>
          <p:cNvPr id="18" name="Imagem 17" descr="Mulher de óculos fazendo careta&#10;&#10;Descrição gerada automaticamente">
            <a:extLst>
              <a:ext uri="{FF2B5EF4-FFF2-40B4-BE49-F238E27FC236}">
                <a16:creationId xmlns:a16="http://schemas.microsoft.com/office/drawing/2014/main" id="{012EABAE-30A1-4202-97B4-952C8214AB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" r="112"/>
          <a:stretch>
            <a:fillRect/>
          </a:stretch>
        </p:blipFill>
        <p:spPr>
          <a:xfrm>
            <a:off x="186902" y="338366"/>
            <a:ext cx="3012486" cy="3017678"/>
          </a:xfrm>
          <a:custGeom>
            <a:avLst/>
            <a:gdLst>
              <a:gd name="connsiteX0" fmla="*/ 750681 w 3012486"/>
              <a:gd name="connsiteY0" fmla="*/ 0 h 3017678"/>
              <a:gd name="connsiteX1" fmla="*/ 3012486 w 3012486"/>
              <a:gd name="connsiteY1" fmla="*/ 0 h 3017678"/>
              <a:gd name="connsiteX2" fmla="*/ 2261804 w 3012486"/>
              <a:gd name="connsiteY2" fmla="*/ 3017678 h 3017678"/>
              <a:gd name="connsiteX3" fmla="*/ 0 w 3012486"/>
              <a:gd name="connsiteY3" fmla="*/ 3017678 h 301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2486" h="3017678">
                <a:moveTo>
                  <a:pt x="750681" y="0"/>
                </a:moveTo>
                <a:lnTo>
                  <a:pt x="3012486" y="0"/>
                </a:lnTo>
                <a:lnTo>
                  <a:pt x="2261804" y="3017678"/>
                </a:lnTo>
                <a:lnTo>
                  <a:pt x="0" y="301767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23902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Onda do mar">
            <a:extLst>
              <a:ext uri="{FF2B5EF4-FFF2-40B4-BE49-F238E27FC236}">
                <a16:creationId xmlns:a16="http://schemas.microsoft.com/office/drawing/2014/main" id="{5D2D6237-AA9B-A42D-761E-4B5631BF94B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A0B6784-BD19-2B4B-E1DA-2BE9899095EC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88A06208-4705-9117-9773-E747140F811F}"/>
              </a:ext>
            </a:extLst>
          </p:cNvPr>
          <p:cNvCxnSpPr/>
          <p:nvPr/>
        </p:nvCxnSpPr>
        <p:spPr>
          <a:xfrm flipV="1">
            <a:off x="846667" y="4334933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F887B37-ADF4-E9A0-5DCB-F2AD50777CA0}"/>
              </a:ext>
            </a:extLst>
          </p:cNvPr>
          <p:cNvSpPr txBox="1"/>
          <p:nvPr/>
        </p:nvSpPr>
        <p:spPr>
          <a:xfrm>
            <a:off x="1078680" y="4177784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Desenvolvedora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87DA373-6D66-752C-E9E1-89342F0B9B22}"/>
              </a:ext>
            </a:extLst>
          </p:cNvPr>
          <p:cNvSpPr txBox="1"/>
          <p:nvPr/>
        </p:nvSpPr>
        <p:spPr>
          <a:xfrm>
            <a:off x="1078680" y="4562507"/>
            <a:ext cx="62365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Karen</a:t>
            </a:r>
          </a:p>
        </p:txBody>
      </p:sp>
      <p:pic>
        <p:nvPicPr>
          <p:cNvPr id="17" name="Imagem 16" descr="Mulher com cabelos longos&#10;&#10;Descrição gerada automaticamente">
            <a:extLst>
              <a:ext uri="{FF2B5EF4-FFF2-40B4-BE49-F238E27FC236}">
                <a16:creationId xmlns:a16="http://schemas.microsoft.com/office/drawing/2014/main" id="{41822E20-2F66-DD92-CDFE-E39D0DF758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" b="22734"/>
          <a:stretch>
            <a:fillRect/>
          </a:stretch>
        </p:blipFill>
        <p:spPr>
          <a:xfrm>
            <a:off x="191928" y="354103"/>
            <a:ext cx="3015739" cy="3030757"/>
          </a:xfrm>
          <a:custGeom>
            <a:avLst/>
            <a:gdLst>
              <a:gd name="connsiteX0" fmla="*/ 753934 w 3015739"/>
              <a:gd name="connsiteY0" fmla="*/ 0 h 3030757"/>
              <a:gd name="connsiteX1" fmla="*/ 3015739 w 3015739"/>
              <a:gd name="connsiteY1" fmla="*/ 0 h 3030757"/>
              <a:gd name="connsiteX2" fmla="*/ 2261804 w 3015739"/>
              <a:gd name="connsiteY2" fmla="*/ 3030757 h 3030757"/>
              <a:gd name="connsiteX3" fmla="*/ 0 w 3015739"/>
              <a:gd name="connsiteY3" fmla="*/ 3030757 h 3030757"/>
              <a:gd name="connsiteX4" fmla="*/ 0 w 3015739"/>
              <a:gd name="connsiteY4" fmla="*/ 3030753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5739" h="3030757">
                <a:moveTo>
                  <a:pt x="753934" y="0"/>
                </a:moveTo>
                <a:lnTo>
                  <a:pt x="3015739" y="0"/>
                </a:lnTo>
                <a:lnTo>
                  <a:pt x="2261804" y="3030757"/>
                </a:lnTo>
                <a:lnTo>
                  <a:pt x="0" y="3030757"/>
                </a:lnTo>
                <a:lnTo>
                  <a:pt x="0" y="3030753"/>
                </a:lnTo>
                <a:close/>
              </a:path>
            </a:pathLst>
          </a:custGeom>
        </p:spPr>
      </p:pic>
      <p:pic>
        <p:nvPicPr>
          <p:cNvPr id="19" name="Imagem 18" descr="Pessoa posando para foto em local escuro&#10;&#10;Descrição gerada automaticamente">
            <a:extLst>
              <a:ext uri="{FF2B5EF4-FFF2-40B4-BE49-F238E27FC236}">
                <a16:creationId xmlns:a16="http://schemas.microsoft.com/office/drawing/2014/main" id="{C468E868-C34A-D408-E0D3-1459B1265CF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r="579"/>
          <a:stretch>
            <a:fillRect/>
          </a:stretch>
        </p:blipFill>
        <p:spPr>
          <a:xfrm>
            <a:off x="3468466" y="338366"/>
            <a:ext cx="1781086" cy="1789955"/>
          </a:xfrm>
          <a:custGeom>
            <a:avLst/>
            <a:gdLst>
              <a:gd name="connsiteX0" fmla="*/ 753934 w 3015739"/>
              <a:gd name="connsiteY0" fmla="*/ 0 h 3030756"/>
              <a:gd name="connsiteX1" fmla="*/ 3015739 w 3015739"/>
              <a:gd name="connsiteY1" fmla="*/ 0 h 3030756"/>
              <a:gd name="connsiteX2" fmla="*/ 2261804 w 3015739"/>
              <a:gd name="connsiteY2" fmla="*/ 3030756 h 3030756"/>
              <a:gd name="connsiteX3" fmla="*/ 0 w 3015739"/>
              <a:gd name="connsiteY3" fmla="*/ 3030756 h 303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39" h="3030756">
                <a:moveTo>
                  <a:pt x="753934" y="0"/>
                </a:moveTo>
                <a:lnTo>
                  <a:pt x="3015739" y="0"/>
                </a:lnTo>
                <a:lnTo>
                  <a:pt x="2261804" y="3030756"/>
                </a:lnTo>
                <a:lnTo>
                  <a:pt x="0" y="3030756"/>
                </a:lnTo>
                <a:close/>
              </a:path>
            </a:pathLst>
          </a:custGeom>
        </p:spPr>
      </p:pic>
      <p:pic>
        <p:nvPicPr>
          <p:cNvPr id="20" name="Imagem 19" descr="Homem de camisa branca&#10;&#10;Descrição gerada automaticamente">
            <a:extLst>
              <a:ext uri="{FF2B5EF4-FFF2-40B4-BE49-F238E27FC236}">
                <a16:creationId xmlns:a16="http://schemas.microsoft.com/office/drawing/2014/main" id="{47AA2B51-96B9-8C37-1A17-A34E7B34771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8" r="34" b="37662"/>
          <a:stretch>
            <a:fillRect/>
          </a:stretch>
        </p:blipFill>
        <p:spPr>
          <a:xfrm>
            <a:off x="5510351" y="341013"/>
            <a:ext cx="1781086" cy="1789954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  <p:pic>
        <p:nvPicPr>
          <p:cNvPr id="21" name="Imagem 20" descr="Homem de óculos e camisa branca&#10;&#10;Descrição gerada automaticamente">
            <a:extLst>
              <a:ext uri="{FF2B5EF4-FFF2-40B4-BE49-F238E27FC236}">
                <a16:creationId xmlns:a16="http://schemas.microsoft.com/office/drawing/2014/main" id="{943F938A-61BB-C7F6-B870-705E2A16336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" r="1306" b="20476"/>
          <a:stretch>
            <a:fillRect/>
          </a:stretch>
        </p:blipFill>
        <p:spPr>
          <a:xfrm>
            <a:off x="7636251" y="341013"/>
            <a:ext cx="1757831" cy="1789954"/>
          </a:xfrm>
          <a:custGeom>
            <a:avLst/>
            <a:gdLst>
              <a:gd name="connsiteX0" fmla="*/ 714562 w 2976367"/>
              <a:gd name="connsiteY0" fmla="*/ 0 h 3030757"/>
              <a:gd name="connsiteX1" fmla="*/ 2976367 w 2976367"/>
              <a:gd name="connsiteY1" fmla="*/ 0 h 3030757"/>
              <a:gd name="connsiteX2" fmla="*/ 2222432 w 2976367"/>
              <a:gd name="connsiteY2" fmla="*/ 3030757 h 3030757"/>
              <a:gd name="connsiteX3" fmla="*/ 0 w 2976367"/>
              <a:gd name="connsiteY3" fmla="*/ 3030757 h 3030757"/>
              <a:gd name="connsiteX4" fmla="*/ 0 w 2976367"/>
              <a:gd name="connsiteY4" fmla="*/ 2872481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367" h="3030757">
                <a:moveTo>
                  <a:pt x="714562" y="0"/>
                </a:moveTo>
                <a:lnTo>
                  <a:pt x="2976367" y="0"/>
                </a:lnTo>
                <a:lnTo>
                  <a:pt x="2222432" y="3030757"/>
                </a:lnTo>
                <a:lnTo>
                  <a:pt x="0" y="3030757"/>
                </a:lnTo>
                <a:lnTo>
                  <a:pt x="0" y="2872481"/>
                </a:lnTo>
                <a:close/>
              </a:path>
            </a:pathLst>
          </a:custGeom>
        </p:spPr>
      </p:pic>
      <p:pic>
        <p:nvPicPr>
          <p:cNvPr id="22" name="Imagem 21" descr="Mulher de óculos fazendo careta&#10;&#10;Descrição gerada automaticamente">
            <a:extLst>
              <a:ext uri="{FF2B5EF4-FFF2-40B4-BE49-F238E27FC236}">
                <a16:creationId xmlns:a16="http://schemas.microsoft.com/office/drawing/2014/main" id="{B3E97B7C-0CCB-0979-1C5F-3A02F23F5988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" r="112"/>
          <a:stretch>
            <a:fillRect/>
          </a:stretch>
        </p:blipFill>
        <p:spPr>
          <a:xfrm>
            <a:off x="9738897" y="341013"/>
            <a:ext cx="1781087" cy="1784157"/>
          </a:xfrm>
          <a:custGeom>
            <a:avLst/>
            <a:gdLst>
              <a:gd name="connsiteX0" fmla="*/ 750681 w 3012486"/>
              <a:gd name="connsiteY0" fmla="*/ 0 h 3017678"/>
              <a:gd name="connsiteX1" fmla="*/ 3012486 w 3012486"/>
              <a:gd name="connsiteY1" fmla="*/ 0 h 3017678"/>
              <a:gd name="connsiteX2" fmla="*/ 2261804 w 3012486"/>
              <a:gd name="connsiteY2" fmla="*/ 3017678 h 3017678"/>
              <a:gd name="connsiteX3" fmla="*/ 0 w 3012486"/>
              <a:gd name="connsiteY3" fmla="*/ 3017678 h 301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2486" h="3017678">
                <a:moveTo>
                  <a:pt x="750681" y="0"/>
                </a:moveTo>
                <a:lnTo>
                  <a:pt x="3012486" y="0"/>
                </a:lnTo>
                <a:lnTo>
                  <a:pt x="2261804" y="3017678"/>
                </a:lnTo>
                <a:lnTo>
                  <a:pt x="0" y="3017678"/>
                </a:lnTo>
                <a:close/>
              </a:path>
            </a:pathLst>
          </a:custGeom>
        </p:spPr>
      </p:pic>
      <p:sp>
        <p:nvSpPr>
          <p:cNvPr id="2" name="Forma Livre: Forma 1">
            <a:extLst>
              <a:ext uri="{FF2B5EF4-FFF2-40B4-BE49-F238E27FC236}">
                <a16:creationId xmlns:a16="http://schemas.microsoft.com/office/drawing/2014/main" id="{C2067142-9265-1A14-ABFA-474F8939A279}"/>
              </a:ext>
            </a:extLst>
          </p:cNvPr>
          <p:cNvSpPr/>
          <p:nvPr/>
        </p:nvSpPr>
        <p:spPr>
          <a:xfrm>
            <a:off x="-2886387" y="724956"/>
            <a:ext cx="2528440" cy="5377822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00298749-78DA-CDCC-ECD7-8132F1ECDBCD}"/>
              </a:ext>
            </a:extLst>
          </p:cNvPr>
          <p:cNvSpPr/>
          <p:nvPr/>
        </p:nvSpPr>
        <p:spPr>
          <a:xfrm>
            <a:off x="12549947" y="724956"/>
            <a:ext cx="2528440" cy="5377822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446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1868754" y="724956"/>
            <a:ext cx="2528440" cy="5377822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7794807" y="724956"/>
            <a:ext cx="2528440" cy="5377822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3282539" y="2598259"/>
            <a:ext cx="56269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31CF11EC-7B64-BDBE-451E-BF119BB3A020}"/>
              </a:ext>
            </a:extLst>
          </p:cNvPr>
          <p:cNvCxnSpPr>
            <a:cxnSpLocks/>
          </p:cNvCxnSpPr>
          <p:nvPr/>
        </p:nvCxnSpPr>
        <p:spPr>
          <a:xfrm flipH="1">
            <a:off x="-4509502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BF595DA3-229C-ADE0-FACE-3EE72BF1C095}"/>
              </a:ext>
            </a:extLst>
          </p:cNvPr>
          <p:cNvSpPr txBox="1"/>
          <p:nvPr/>
        </p:nvSpPr>
        <p:spPr>
          <a:xfrm>
            <a:off x="-4615446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Segmento</a:t>
            </a:r>
          </a:p>
        </p:txBody>
      </p:sp>
    </p:spTree>
    <p:extLst>
      <p:ext uri="{BB962C8B-B14F-4D97-AF65-F5344CB8AC3E}">
        <p14:creationId xmlns:p14="http://schemas.microsoft.com/office/powerpoint/2010/main" val="4066118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846667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40723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Segmento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DE97D600-6ED4-57CD-03D6-39E722DC2C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6451"/>
          <a:stretch/>
        </p:blipFill>
        <p:spPr>
          <a:xfrm>
            <a:off x="-3410913" y="2760029"/>
            <a:ext cx="301160" cy="352266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4CAD85AD-A069-472A-1106-FB9DECD9C030}"/>
              </a:ext>
            </a:extLst>
          </p:cNvPr>
          <p:cNvSpPr txBox="1"/>
          <p:nvPr/>
        </p:nvSpPr>
        <p:spPr>
          <a:xfrm>
            <a:off x="-3062962" y="2739927"/>
            <a:ext cx="3084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Maturação de vinho no Brasil </a:t>
            </a:r>
          </a:p>
        </p:txBody>
      </p:sp>
    </p:spTree>
    <p:extLst>
      <p:ext uri="{BB962C8B-B14F-4D97-AF65-F5344CB8AC3E}">
        <p14:creationId xmlns:p14="http://schemas.microsoft.com/office/powerpoint/2010/main" val="2057295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1872</TotalTime>
  <Words>379</Words>
  <Application>Microsoft Office PowerPoint</Application>
  <PresentationFormat>Widescreen</PresentationFormat>
  <Paragraphs>173</Paragraphs>
  <Slides>39</Slides>
  <Notes>34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Franklin Gothic Book</vt:lpstr>
      <vt:lpstr>Franklin Gothic Heavy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Marcelo Souza</dc:creator>
  <cp:lastModifiedBy>MARCELO DE ARAUJO FERREIRA DE SOUZA .</cp:lastModifiedBy>
  <cp:revision>5</cp:revision>
  <dcterms:created xsi:type="dcterms:W3CDTF">2023-10-28T20:40:32Z</dcterms:created>
  <dcterms:modified xsi:type="dcterms:W3CDTF">2023-12-08T11:48:36Z</dcterms:modified>
</cp:coreProperties>
</file>